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67" r:id="rId4"/>
    <p:sldId id="257" r:id="rId5"/>
    <p:sldId id="266" r:id="rId6"/>
    <p:sldId id="258" r:id="rId7"/>
    <p:sldId id="259" r:id="rId8"/>
    <p:sldId id="279" r:id="rId9"/>
    <p:sldId id="268" r:id="rId10"/>
    <p:sldId id="271" r:id="rId11"/>
    <p:sldId id="281" r:id="rId12"/>
    <p:sldId id="262" r:id="rId13"/>
    <p:sldId id="291" r:id="rId14"/>
    <p:sldId id="296" r:id="rId15"/>
    <p:sldId id="275" r:id="rId16"/>
    <p:sldId id="274" r:id="rId17"/>
    <p:sldId id="278" r:id="rId18"/>
    <p:sldId id="277" r:id="rId19"/>
    <p:sldId id="283" r:id="rId20"/>
    <p:sldId id="290" r:id="rId21"/>
    <p:sldId id="289" r:id="rId22"/>
    <p:sldId id="288" r:id="rId23"/>
    <p:sldId id="287" r:id="rId24"/>
    <p:sldId id="285" r:id="rId25"/>
    <p:sldId id="273" r:id="rId26"/>
    <p:sldId id="299" r:id="rId27"/>
    <p:sldId id="282" r:id="rId28"/>
    <p:sldId id="276" r:id="rId29"/>
    <p:sldId id="298" r:id="rId30"/>
    <p:sldId id="280" r:id="rId31"/>
    <p:sldId id="292" r:id="rId32"/>
    <p:sldId id="26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FF3300"/>
    <a:srgbClr val="FF9900"/>
    <a:srgbClr val="C709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99" d="100"/>
          <a:sy n="99" d="100"/>
        </p:scale>
        <p:origin x="-2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207C6-B1E0-44BE-9CB5-9102E8B2629F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8E9DF93-7888-4ABE-8476-31E792CB4F0C}">
      <dgm:prSet phldrT="[Текст]" custT="1"/>
      <dgm:spPr/>
      <dgm:t>
        <a:bodyPr/>
        <a:lstStyle/>
        <a:p>
          <a:endParaRPr lang="ru-RU" sz="2000" b="1" i="1" dirty="0" smtClean="0">
            <a:solidFill>
              <a:schemeClr val="tx1"/>
            </a:solidFill>
          </a:endParaRPr>
        </a:p>
        <a:p>
          <a:endParaRPr lang="ru-RU" sz="2000" b="1" i="1" dirty="0" smtClean="0">
            <a:solidFill>
              <a:schemeClr val="tx1"/>
            </a:solidFill>
          </a:endParaRPr>
        </a:p>
        <a:p>
          <a:r>
            <a:rPr lang="ru-RU" sz="2400" b="1" i="1" dirty="0" smtClean="0">
              <a:solidFill>
                <a:schemeClr val="tx1"/>
              </a:solidFill>
              <a:latin typeface="Garamond" pitchFamily="18" charset="0"/>
            </a:rPr>
            <a:t>Скрапбук -это вырезанные красиво сделанные  своими руками открытки, фотоальбомы, рамки </a:t>
          </a:r>
          <a:endParaRPr lang="ru-RU" sz="2400" b="1" dirty="0">
            <a:solidFill>
              <a:schemeClr val="tx1"/>
            </a:solidFill>
            <a:latin typeface="Garamond" pitchFamily="18" charset="0"/>
          </a:endParaRPr>
        </a:p>
      </dgm:t>
    </dgm:pt>
    <dgm:pt modelId="{59B61A25-7F9D-488D-B112-0F319C967773}" type="parTrans" cxnId="{05292130-8580-4D68-83D1-CD2BFF0E9ABF}">
      <dgm:prSet/>
      <dgm:spPr/>
      <dgm:t>
        <a:bodyPr/>
        <a:lstStyle/>
        <a:p>
          <a:endParaRPr lang="ru-RU"/>
        </a:p>
      </dgm:t>
    </dgm:pt>
    <dgm:pt modelId="{96851444-EBFB-46F1-9B91-4168E084A1F6}" type="sibTrans" cxnId="{05292130-8580-4D68-83D1-CD2BFF0E9ABF}">
      <dgm:prSet/>
      <dgm:spPr/>
      <dgm:t>
        <a:bodyPr/>
        <a:lstStyle/>
        <a:p>
          <a:endParaRPr lang="ru-RU"/>
        </a:p>
      </dgm:t>
    </dgm:pt>
    <dgm:pt modelId="{70FB1E58-274B-481E-972D-471BA1B632B5}">
      <dgm:prSet phldrT="[Текст]" custT="1"/>
      <dgm:spPr/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  <a:p>
          <a:endParaRPr lang="ru-RU" sz="2000" b="1" dirty="0" smtClean="0">
            <a:solidFill>
              <a:schemeClr val="tx1"/>
            </a:solidFill>
          </a:endParaRPr>
        </a:p>
        <a:p>
          <a:r>
            <a:rPr lang="ru-RU" sz="2400" b="1" i="1" dirty="0" smtClean="0">
              <a:solidFill>
                <a:schemeClr val="tx1"/>
              </a:solidFill>
              <a:latin typeface="Garamond" pitchFamily="18" charset="0"/>
            </a:rPr>
            <a:t>Смешбук-это блокнот или дневник  для записи ярких впечатлений и  хранения чего-нибудь на память.  </a:t>
          </a:r>
          <a:r>
            <a:rPr lang="ru-RU" sz="2000" b="1" i="1" dirty="0" smtClean="0">
              <a:solidFill>
                <a:schemeClr val="tx1"/>
              </a:solidFill>
              <a:latin typeface="Garamond" pitchFamily="18" charset="0"/>
            </a:rPr>
            <a:t/>
          </a:r>
          <a:br>
            <a:rPr lang="ru-RU" sz="2000" b="1" i="1" dirty="0" smtClean="0">
              <a:solidFill>
                <a:schemeClr val="tx1"/>
              </a:solidFill>
              <a:latin typeface="Garamond" pitchFamily="18" charset="0"/>
            </a:rPr>
          </a:br>
          <a:endParaRPr lang="ru-RU" sz="2000" b="1" i="1" dirty="0">
            <a:solidFill>
              <a:schemeClr val="tx1"/>
            </a:solidFill>
            <a:latin typeface="Garamond" pitchFamily="18" charset="0"/>
          </a:endParaRPr>
        </a:p>
      </dgm:t>
    </dgm:pt>
    <dgm:pt modelId="{97D671F3-A01E-42A1-96C1-2B46C3012CF5}" type="parTrans" cxnId="{B89420B6-69BD-464B-A917-C2980B52F0C0}">
      <dgm:prSet/>
      <dgm:spPr/>
      <dgm:t>
        <a:bodyPr/>
        <a:lstStyle/>
        <a:p>
          <a:endParaRPr lang="ru-RU"/>
        </a:p>
      </dgm:t>
    </dgm:pt>
    <dgm:pt modelId="{8A4908E2-94BE-4F6F-A943-384A059D772A}" type="sibTrans" cxnId="{B89420B6-69BD-464B-A917-C2980B52F0C0}">
      <dgm:prSet/>
      <dgm:spPr/>
      <dgm:t>
        <a:bodyPr/>
        <a:lstStyle/>
        <a:p>
          <a:endParaRPr lang="ru-RU"/>
        </a:p>
      </dgm:t>
    </dgm:pt>
    <dgm:pt modelId="{3F5653B7-303B-48F7-820E-8F3B4281D106}">
      <dgm:prSet phldrT="[Текст]" custT="1"/>
      <dgm:spPr/>
      <dgm:t>
        <a:bodyPr/>
        <a:lstStyle/>
        <a:p>
          <a:endParaRPr lang="ru-RU" sz="2400" b="1" i="1" dirty="0" smtClean="0">
            <a:solidFill>
              <a:schemeClr val="tx1"/>
            </a:solidFill>
            <a:latin typeface="Garamond" pitchFamily="18" charset="0"/>
            <a:cs typeface="Times New Roman" pitchFamily="18" charset="0"/>
          </a:endParaRPr>
        </a:p>
        <a:p>
          <a:endParaRPr lang="ru-RU" sz="2400" b="1" i="1" dirty="0" smtClean="0">
            <a:solidFill>
              <a:schemeClr val="tx1"/>
            </a:solidFill>
            <a:latin typeface="Garamond" pitchFamily="18" charset="0"/>
            <a:cs typeface="Times New Roman" pitchFamily="18" charset="0"/>
          </a:endParaRPr>
        </a:p>
        <a:p>
          <a:r>
            <a:rPr lang="ru-RU" sz="2400" b="1" i="1" dirty="0" err="1" smtClean="0">
              <a:solidFill>
                <a:schemeClr val="tx1"/>
              </a:solidFill>
              <a:latin typeface="Garamond" pitchFamily="18" charset="0"/>
              <a:cs typeface="Times New Roman" pitchFamily="18" charset="0"/>
            </a:rPr>
            <a:t>Артбук</a:t>
          </a:r>
          <a:r>
            <a:rPr lang="ru-RU" sz="2400" b="1" i="1" dirty="0" smtClean="0">
              <a:solidFill>
                <a:schemeClr val="tx1"/>
              </a:solidFill>
              <a:latin typeface="Garamond" pitchFamily="18" charset="0"/>
              <a:cs typeface="Times New Roman" pitchFamily="18" charset="0"/>
            </a:rPr>
            <a:t>- это коллекция рисунков собранная в виде альбома под одной обложкой.</a:t>
          </a:r>
          <a:endParaRPr lang="ru-RU" sz="2400" b="1" i="1" dirty="0">
            <a:solidFill>
              <a:schemeClr val="tx1"/>
            </a:solidFill>
            <a:latin typeface="Garamond" pitchFamily="18" charset="0"/>
          </a:endParaRPr>
        </a:p>
      </dgm:t>
    </dgm:pt>
    <dgm:pt modelId="{09F67DE0-35F5-4941-8049-3BE857FE8493}" type="parTrans" cxnId="{93CE1A7E-E334-4C02-8E56-5E4A280F939F}">
      <dgm:prSet/>
      <dgm:spPr/>
      <dgm:t>
        <a:bodyPr/>
        <a:lstStyle/>
        <a:p>
          <a:endParaRPr lang="ru-RU"/>
        </a:p>
      </dgm:t>
    </dgm:pt>
    <dgm:pt modelId="{6B06957D-C70C-40D7-95F9-FDB5A6A07472}" type="sibTrans" cxnId="{93CE1A7E-E334-4C02-8E56-5E4A280F939F}">
      <dgm:prSet/>
      <dgm:spPr/>
      <dgm:t>
        <a:bodyPr/>
        <a:lstStyle/>
        <a:p>
          <a:endParaRPr lang="ru-RU"/>
        </a:p>
      </dgm:t>
    </dgm:pt>
    <dgm:pt modelId="{FEB364E7-73D0-4F70-B80A-AED4E79AE9FC}" type="pres">
      <dgm:prSet presAssocID="{D29207C6-B1E0-44BE-9CB5-9102E8B262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C6DAA-ACC7-4FBF-BE56-708295768A6E}" type="pres">
      <dgm:prSet presAssocID="{D29207C6-B1E0-44BE-9CB5-9102E8B2629F}" presName="fgShape" presStyleLbl="fgShp" presStyleIdx="0" presStyleCnt="1" custAng="358003" custFlipVert="0" custFlipHor="0" custScaleX="4001" custScaleY="10531" custLinFactNeighborX="12840" custLinFactNeighborY="36650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43680747-098B-4698-8646-678FB8330BC7}" type="pres">
      <dgm:prSet presAssocID="{D29207C6-B1E0-44BE-9CB5-9102E8B2629F}" presName="linComp" presStyleCnt="0"/>
      <dgm:spPr/>
      <dgm:t>
        <a:bodyPr/>
        <a:lstStyle/>
        <a:p>
          <a:endParaRPr lang="ru-RU"/>
        </a:p>
      </dgm:t>
    </dgm:pt>
    <dgm:pt modelId="{4BFEA9DE-53A5-4C94-9A64-DDD81E311249}" type="pres">
      <dgm:prSet presAssocID="{28E9DF93-7888-4ABE-8476-31E792CB4F0C}" presName="compNode" presStyleCnt="0"/>
      <dgm:spPr/>
      <dgm:t>
        <a:bodyPr/>
        <a:lstStyle/>
        <a:p>
          <a:endParaRPr lang="ru-RU"/>
        </a:p>
      </dgm:t>
    </dgm:pt>
    <dgm:pt modelId="{AC499160-668A-4D2F-907B-973F61A35A14}" type="pres">
      <dgm:prSet presAssocID="{28E9DF93-7888-4ABE-8476-31E792CB4F0C}" presName="bkgdShape" presStyleLbl="node1" presStyleIdx="0" presStyleCnt="3"/>
      <dgm:spPr/>
      <dgm:t>
        <a:bodyPr/>
        <a:lstStyle/>
        <a:p>
          <a:endParaRPr lang="ru-RU"/>
        </a:p>
      </dgm:t>
    </dgm:pt>
    <dgm:pt modelId="{43184F99-3ED7-4759-B74E-DBBD6FD0FC53}" type="pres">
      <dgm:prSet presAssocID="{28E9DF93-7888-4ABE-8476-31E792CB4F0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158C6-4758-45E3-AA08-282E1D7AEB14}" type="pres">
      <dgm:prSet presAssocID="{28E9DF93-7888-4ABE-8476-31E792CB4F0C}" presName="invisiNode" presStyleLbl="node1" presStyleIdx="0" presStyleCnt="3"/>
      <dgm:spPr/>
      <dgm:t>
        <a:bodyPr/>
        <a:lstStyle/>
        <a:p>
          <a:endParaRPr lang="ru-RU"/>
        </a:p>
      </dgm:t>
    </dgm:pt>
    <dgm:pt modelId="{8EFA5639-CA80-4C8D-A1DD-F2520D4A232D}" type="pres">
      <dgm:prSet presAssocID="{28E9DF93-7888-4ABE-8476-31E792CB4F0C}" presName="imagNode" presStyleLbl="fgImgPlace1" presStyleIdx="0" presStyleCnt="3" custScaleX="155300" custScaleY="100306" custLinFactNeighborY="-151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E37716-AAB7-4A69-A6F9-35ABEA9B0D81}" type="pres">
      <dgm:prSet presAssocID="{96851444-EBFB-46F1-9B91-4168E084A1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5B4AA3-7E13-4620-9B9D-110E453B4B78}" type="pres">
      <dgm:prSet presAssocID="{70FB1E58-274B-481E-972D-471BA1B632B5}" presName="compNode" presStyleCnt="0"/>
      <dgm:spPr/>
      <dgm:t>
        <a:bodyPr/>
        <a:lstStyle/>
        <a:p>
          <a:endParaRPr lang="ru-RU"/>
        </a:p>
      </dgm:t>
    </dgm:pt>
    <dgm:pt modelId="{F2C24525-5017-4921-9C6D-0D5EA870C1AD}" type="pres">
      <dgm:prSet presAssocID="{70FB1E58-274B-481E-972D-471BA1B632B5}" presName="bkgdShape" presStyleLbl="node1" presStyleIdx="1" presStyleCnt="3" custLinFactNeighborX="1862" custLinFactNeighborY="14899"/>
      <dgm:spPr/>
      <dgm:t>
        <a:bodyPr/>
        <a:lstStyle/>
        <a:p>
          <a:endParaRPr lang="ru-RU"/>
        </a:p>
      </dgm:t>
    </dgm:pt>
    <dgm:pt modelId="{41577FAB-4DEA-4827-AD1D-10446F7042DC}" type="pres">
      <dgm:prSet presAssocID="{70FB1E58-274B-481E-972D-471BA1B632B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54A85-DFAF-414E-85E7-AD269C1E106D}" type="pres">
      <dgm:prSet presAssocID="{70FB1E58-274B-481E-972D-471BA1B632B5}" presName="invisiNode" presStyleLbl="node1" presStyleIdx="1" presStyleCnt="3"/>
      <dgm:spPr/>
      <dgm:t>
        <a:bodyPr/>
        <a:lstStyle/>
        <a:p>
          <a:endParaRPr lang="ru-RU"/>
        </a:p>
      </dgm:t>
    </dgm:pt>
    <dgm:pt modelId="{864C034D-5E68-4C3F-93D2-E835D54AB04C}" type="pres">
      <dgm:prSet presAssocID="{70FB1E58-274B-481E-972D-471BA1B632B5}" presName="imagNode" presStyleLbl="fgImgPlace1" presStyleIdx="1" presStyleCnt="3" custScaleX="153295" custScaleY="103019" custLinFactNeighborX="3145" custLinFactNeighborY="-149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E5E6A5-48BB-4E19-BC2C-068D9D29A2D2}" type="pres">
      <dgm:prSet presAssocID="{8A4908E2-94BE-4F6F-A943-384A059D77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44B352-B19D-4FE3-9B1E-76AF21BEA09F}" type="pres">
      <dgm:prSet presAssocID="{3F5653B7-303B-48F7-820E-8F3B4281D106}" presName="compNode" presStyleCnt="0"/>
      <dgm:spPr/>
      <dgm:t>
        <a:bodyPr/>
        <a:lstStyle/>
        <a:p>
          <a:endParaRPr lang="ru-RU"/>
        </a:p>
      </dgm:t>
    </dgm:pt>
    <dgm:pt modelId="{440F7E11-2A2D-4A3D-A76C-41727A23796B}" type="pres">
      <dgm:prSet presAssocID="{3F5653B7-303B-48F7-820E-8F3B4281D106}" presName="bkgdShape" presStyleLbl="node1" presStyleIdx="2" presStyleCnt="3"/>
      <dgm:spPr/>
      <dgm:t>
        <a:bodyPr/>
        <a:lstStyle/>
        <a:p>
          <a:endParaRPr lang="ru-RU"/>
        </a:p>
      </dgm:t>
    </dgm:pt>
    <dgm:pt modelId="{D106D7D4-63EF-49FE-92AF-C3928B0524C8}" type="pres">
      <dgm:prSet presAssocID="{3F5653B7-303B-48F7-820E-8F3B4281D10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F8D60-0E1E-4D33-ADA3-F2C6764948C9}" type="pres">
      <dgm:prSet presAssocID="{3F5653B7-303B-48F7-820E-8F3B4281D106}" presName="invisiNode" presStyleLbl="node1" presStyleIdx="2" presStyleCnt="3"/>
      <dgm:spPr/>
      <dgm:t>
        <a:bodyPr/>
        <a:lstStyle/>
        <a:p>
          <a:endParaRPr lang="ru-RU"/>
        </a:p>
      </dgm:t>
    </dgm:pt>
    <dgm:pt modelId="{3060ABC3-C2BB-4FDB-8FEE-6D89B429EA8A}" type="pres">
      <dgm:prSet presAssocID="{3F5653B7-303B-48F7-820E-8F3B4281D106}" presName="imagNode" presStyleLbl="fgImgPlace1" presStyleIdx="2" presStyleCnt="3" custScaleX="151264" custScaleY="11559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89420B6-69BD-464B-A917-C2980B52F0C0}" srcId="{D29207C6-B1E0-44BE-9CB5-9102E8B2629F}" destId="{70FB1E58-274B-481E-972D-471BA1B632B5}" srcOrd="1" destOrd="0" parTransId="{97D671F3-A01E-42A1-96C1-2B46C3012CF5}" sibTransId="{8A4908E2-94BE-4F6F-A943-384A059D772A}"/>
    <dgm:cxn modelId="{2475FA6C-8A9F-4014-95B0-2C82F9BD5408}" type="presOf" srcId="{70FB1E58-274B-481E-972D-471BA1B632B5}" destId="{F2C24525-5017-4921-9C6D-0D5EA870C1AD}" srcOrd="0" destOrd="0" presId="urn:microsoft.com/office/officeart/2005/8/layout/hList7"/>
    <dgm:cxn modelId="{EC372ABF-59D0-4383-96E1-0D2FF8AAF441}" type="presOf" srcId="{3F5653B7-303B-48F7-820E-8F3B4281D106}" destId="{440F7E11-2A2D-4A3D-A76C-41727A23796B}" srcOrd="0" destOrd="0" presId="urn:microsoft.com/office/officeart/2005/8/layout/hList7"/>
    <dgm:cxn modelId="{05292130-8580-4D68-83D1-CD2BFF0E9ABF}" srcId="{D29207C6-B1E0-44BE-9CB5-9102E8B2629F}" destId="{28E9DF93-7888-4ABE-8476-31E792CB4F0C}" srcOrd="0" destOrd="0" parTransId="{59B61A25-7F9D-488D-B112-0F319C967773}" sibTransId="{96851444-EBFB-46F1-9B91-4168E084A1F6}"/>
    <dgm:cxn modelId="{93CE1A7E-E334-4C02-8E56-5E4A280F939F}" srcId="{D29207C6-B1E0-44BE-9CB5-9102E8B2629F}" destId="{3F5653B7-303B-48F7-820E-8F3B4281D106}" srcOrd="2" destOrd="0" parTransId="{09F67DE0-35F5-4941-8049-3BE857FE8493}" sibTransId="{6B06957D-C70C-40D7-95F9-FDB5A6A07472}"/>
    <dgm:cxn modelId="{CEAA67AB-C401-4EDB-85E8-344BD226703D}" type="presOf" srcId="{8A4908E2-94BE-4F6F-A943-384A059D772A}" destId="{76E5E6A5-48BB-4E19-BC2C-068D9D29A2D2}" srcOrd="0" destOrd="0" presId="urn:microsoft.com/office/officeart/2005/8/layout/hList7"/>
    <dgm:cxn modelId="{C4ED66AD-5F41-42BA-B641-D7EFF7669F1A}" type="presOf" srcId="{96851444-EBFB-46F1-9B91-4168E084A1F6}" destId="{6BE37716-AAB7-4A69-A6F9-35ABEA9B0D81}" srcOrd="0" destOrd="0" presId="urn:microsoft.com/office/officeart/2005/8/layout/hList7"/>
    <dgm:cxn modelId="{A23375BE-7D97-46E9-8ACE-56DF68A6782C}" type="presOf" srcId="{D29207C6-B1E0-44BE-9CB5-9102E8B2629F}" destId="{FEB364E7-73D0-4F70-B80A-AED4E79AE9FC}" srcOrd="0" destOrd="0" presId="urn:microsoft.com/office/officeart/2005/8/layout/hList7"/>
    <dgm:cxn modelId="{D036B8D0-F8A8-4ED0-9C31-C78F829CEBF3}" type="presOf" srcId="{28E9DF93-7888-4ABE-8476-31E792CB4F0C}" destId="{43184F99-3ED7-4759-B74E-DBBD6FD0FC53}" srcOrd="1" destOrd="0" presId="urn:microsoft.com/office/officeart/2005/8/layout/hList7"/>
    <dgm:cxn modelId="{9CAF6CC7-BEC9-46C9-BA38-89E1568A1463}" type="presOf" srcId="{28E9DF93-7888-4ABE-8476-31E792CB4F0C}" destId="{AC499160-668A-4D2F-907B-973F61A35A14}" srcOrd="0" destOrd="0" presId="urn:microsoft.com/office/officeart/2005/8/layout/hList7"/>
    <dgm:cxn modelId="{C44315A1-FE65-498C-B610-37194B6F977D}" type="presOf" srcId="{3F5653B7-303B-48F7-820E-8F3B4281D106}" destId="{D106D7D4-63EF-49FE-92AF-C3928B0524C8}" srcOrd="1" destOrd="0" presId="urn:microsoft.com/office/officeart/2005/8/layout/hList7"/>
    <dgm:cxn modelId="{2E5720CE-11B7-4F13-B0F6-CDBD4E96E9E8}" type="presOf" srcId="{70FB1E58-274B-481E-972D-471BA1B632B5}" destId="{41577FAB-4DEA-4827-AD1D-10446F7042DC}" srcOrd="1" destOrd="0" presId="urn:microsoft.com/office/officeart/2005/8/layout/hList7"/>
    <dgm:cxn modelId="{67150D4B-5376-43A7-8CEE-7BC023BE2AE7}" type="presParOf" srcId="{FEB364E7-73D0-4F70-B80A-AED4E79AE9FC}" destId="{3BFC6DAA-ACC7-4FBF-BE56-708295768A6E}" srcOrd="0" destOrd="0" presId="urn:microsoft.com/office/officeart/2005/8/layout/hList7"/>
    <dgm:cxn modelId="{8B7E4352-37D1-44EF-961C-AC46DD1E9439}" type="presParOf" srcId="{FEB364E7-73D0-4F70-B80A-AED4E79AE9FC}" destId="{43680747-098B-4698-8646-678FB8330BC7}" srcOrd="1" destOrd="0" presId="urn:microsoft.com/office/officeart/2005/8/layout/hList7"/>
    <dgm:cxn modelId="{8603889F-B6B6-4DED-AA87-62C603AD48A7}" type="presParOf" srcId="{43680747-098B-4698-8646-678FB8330BC7}" destId="{4BFEA9DE-53A5-4C94-9A64-DDD81E311249}" srcOrd="0" destOrd="0" presId="urn:microsoft.com/office/officeart/2005/8/layout/hList7"/>
    <dgm:cxn modelId="{FAF1E70C-0543-42FE-9F17-0CB89137255C}" type="presParOf" srcId="{4BFEA9DE-53A5-4C94-9A64-DDD81E311249}" destId="{AC499160-668A-4D2F-907B-973F61A35A14}" srcOrd="0" destOrd="0" presId="urn:microsoft.com/office/officeart/2005/8/layout/hList7"/>
    <dgm:cxn modelId="{4362FA26-31D8-44B9-AB55-7B373F6DC47A}" type="presParOf" srcId="{4BFEA9DE-53A5-4C94-9A64-DDD81E311249}" destId="{43184F99-3ED7-4759-B74E-DBBD6FD0FC53}" srcOrd="1" destOrd="0" presId="urn:microsoft.com/office/officeart/2005/8/layout/hList7"/>
    <dgm:cxn modelId="{8438E917-B295-43ED-AEEA-28C695FA4BEF}" type="presParOf" srcId="{4BFEA9DE-53A5-4C94-9A64-DDD81E311249}" destId="{674158C6-4758-45E3-AA08-282E1D7AEB14}" srcOrd="2" destOrd="0" presId="urn:microsoft.com/office/officeart/2005/8/layout/hList7"/>
    <dgm:cxn modelId="{419FA87A-4DDE-4229-B40F-3F30191C357D}" type="presParOf" srcId="{4BFEA9DE-53A5-4C94-9A64-DDD81E311249}" destId="{8EFA5639-CA80-4C8D-A1DD-F2520D4A232D}" srcOrd="3" destOrd="0" presId="urn:microsoft.com/office/officeart/2005/8/layout/hList7"/>
    <dgm:cxn modelId="{C31FE56B-8193-4FAE-A13C-3663A88B181D}" type="presParOf" srcId="{43680747-098B-4698-8646-678FB8330BC7}" destId="{6BE37716-AAB7-4A69-A6F9-35ABEA9B0D81}" srcOrd="1" destOrd="0" presId="urn:microsoft.com/office/officeart/2005/8/layout/hList7"/>
    <dgm:cxn modelId="{9D98B7CB-0C3E-499A-A537-813D386A26BA}" type="presParOf" srcId="{43680747-098B-4698-8646-678FB8330BC7}" destId="{465B4AA3-7E13-4620-9B9D-110E453B4B78}" srcOrd="2" destOrd="0" presId="urn:microsoft.com/office/officeart/2005/8/layout/hList7"/>
    <dgm:cxn modelId="{F1D7AB92-3253-43CC-883D-0BCFFCB5AE8E}" type="presParOf" srcId="{465B4AA3-7E13-4620-9B9D-110E453B4B78}" destId="{F2C24525-5017-4921-9C6D-0D5EA870C1AD}" srcOrd="0" destOrd="0" presId="urn:microsoft.com/office/officeart/2005/8/layout/hList7"/>
    <dgm:cxn modelId="{36726E3E-4711-4704-8E8A-C9DF865A7F0C}" type="presParOf" srcId="{465B4AA3-7E13-4620-9B9D-110E453B4B78}" destId="{41577FAB-4DEA-4827-AD1D-10446F7042DC}" srcOrd="1" destOrd="0" presId="urn:microsoft.com/office/officeart/2005/8/layout/hList7"/>
    <dgm:cxn modelId="{408C00ED-E370-4137-B7E1-6CC35FC23F7E}" type="presParOf" srcId="{465B4AA3-7E13-4620-9B9D-110E453B4B78}" destId="{02A54A85-DFAF-414E-85E7-AD269C1E106D}" srcOrd="2" destOrd="0" presId="urn:microsoft.com/office/officeart/2005/8/layout/hList7"/>
    <dgm:cxn modelId="{36680F02-1008-4DAE-8CA5-3A5D495B7EB9}" type="presParOf" srcId="{465B4AA3-7E13-4620-9B9D-110E453B4B78}" destId="{864C034D-5E68-4C3F-93D2-E835D54AB04C}" srcOrd="3" destOrd="0" presId="urn:microsoft.com/office/officeart/2005/8/layout/hList7"/>
    <dgm:cxn modelId="{DEE25C3A-7E60-4519-8BA3-09F744406076}" type="presParOf" srcId="{43680747-098B-4698-8646-678FB8330BC7}" destId="{76E5E6A5-48BB-4E19-BC2C-068D9D29A2D2}" srcOrd="3" destOrd="0" presId="urn:microsoft.com/office/officeart/2005/8/layout/hList7"/>
    <dgm:cxn modelId="{9A2FB53E-B7C4-4EDF-B56F-57F277A0F5F3}" type="presParOf" srcId="{43680747-098B-4698-8646-678FB8330BC7}" destId="{C344B352-B19D-4FE3-9B1E-76AF21BEA09F}" srcOrd="4" destOrd="0" presId="urn:microsoft.com/office/officeart/2005/8/layout/hList7"/>
    <dgm:cxn modelId="{19D84CEC-6D30-4967-ACDA-98F816D3B057}" type="presParOf" srcId="{C344B352-B19D-4FE3-9B1E-76AF21BEA09F}" destId="{440F7E11-2A2D-4A3D-A76C-41727A23796B}" srcOrd="0" destOrd="0" presId="urn:microsoft.com/office/officeart/2005/8/layout/hList7"/>
    <dgm:cxn modelId="{66FB7BF0-0D11-496E-80CB-5BA9261F8DFE}" type="presParOf" srcId="{C344B352-B19D-4FE3-9B1E-76AF21BEA09F}" destId="{D106D7D4-63EF-49FE-92AF-C3928B0524C8}" srcOrd="1" destOrd="0" presId="urn:microsoft.com/office/officeart/2005/8/layout/hList7"/>
    <dgm:cxn modelId="{B086403B-101E-4D02-9555-CB7D12AC5AE3}" type="presParOf" srcId="{C344B352-B19D-4FE3-9B1E-76AF21BEA09F}" destId="{6F6F8D60-0E1E-4D33-ADA3-F2C6764948C9}" srcOrd="2" destOrd="0" presId="urn:microsoft.com/office/officeart/2005/8/layout/hList7"/>
    <dgm:cxn modelId="{99BE9C22-BB49-4B00-BE7A-25D7B6F03FE5}" type="presParOf" srcId="{C344B352-B19D-4FE3-9B1E-76AF21BEA09F}" destId="{3060ABC3-C2BB-4FDB-8FEE-6D89B429EA8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3D4E6-E0E7-422C-85F9-B5DA3E574F60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BE164D8-4AF0-47E7-A389-6C4ED8D50951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1" dirty="0" smtClean="0">
              <a:latin typeface="Garamond" pitchFamily="18" charset="0"/>
            </a:rPr>
            <a:t>И еще много разных </a:t>
          </a:r>
          <a:br>
            <a:rPr lang="ru-RU" b="1" i="1" dirty="0" smtClean="0">
              <a:latin typeface="Garamond" pitchFamily="18" charset="0"/>
            </a:rPr>
          </a:br>
          <a:r>
            <a:rPr lang="ru-RU" b="1" i="1" dirty="0" smtClean="0">
              <a:latin typeface="Garamond" pitchFamily="18" charset="0"/>
            </a:rPr>
            <a:t>новых форматов книг</a:t>
          </a:r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5650A424-922D-4D05-B7B9-AD18DDEA5CAA}" type="parTrans" cxnId="{974EF27A-48F3-4B02-96FF-D867236019E7}">
      <dgm:prSet/>
      <dgm:spPr/>
      <dgm:t>
        <a:bodyPr/>
        <a:lstStyle/>
        <a:p>
          <a:endParaRPr lang="ru-RU"/>
        </a:p>
      </dgm:t>
    </dgm:pt>
    <dgm:pt modelId="{D9C5C3CD-E54C-4B55-AC25-1120B67FE53A}" type="sibTrans" cxnId="{974EF27A-48F3-4B02-96FF-D867236019E7}">
      <dgm:prSet/>
      <dgm:spPr/>
      <dgm:t>
        <a:bodyPr/>
        <a:lstStyle/>
        <a:p>
          <a:endParaRPr lang="ru-RU"/>
        </a:p>
      </dgm:t>
    </dgm:pt>
    <dgm:pt modelId="{FB25AE79-87C9-49DF-B229-EDC869D3349F}">
      <dgm:prSet phldrT="[Текст]"/>
      <dgm:spPr/>
      <dgm:t>
        <a:bodyPr/>
        <a:lstStyle/>
        <a:p>
          <a:r>
            <a:rPr lang="ru-RU" b="1" dirty="0" smtClean="0"/>
            <a:t>«ЗИН»</a:t>
          </a:r>
          <a:endParaRPr lang="ru-RU" b="1" dirty="0"/>
        </a:p>
      </dgm:t>
    </dgm:pt>
    <dgm:pt modelId="{BADFEC4D-8D7B-4030-9BE6-04C8555DE760}" type="parTrans" cxnId="{F613BB5F-9A63-40D0-85C7-56A940E28910}">
      <dgm:prSet/>
      <dgm:spPr/>
      <dgm:t>
        <a:bodyPr/>
        <a:lstStyle/>
        <a:p>
          <a:endParaRPr lang="ru-RU"/>
        </a:p>
      </dgm:t>
    </dgm:pt>
    <dgm:pt modelId="{5864308A-A8B8-46F7-B2E1-8486735BB4E7}" type="sibTrans" cxnId="{F613BB5F-9A63-40D0-85C7-56A940E28910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DBACE8D0-6F3A-485D-A441-39E38DEBDB32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«</a:t>
          </a:r>
          <a:r>
            <a:rPr lang="ru-RU" b="1" dirty="0" err="1" smtClean="0">
              <a:solidFill>
                <a:srgbClr val="FFFF00"/>
              </a:solidFill>
            </a:rPr>
            <a:t>Тревелбук</a:t>
          </a:r>
          <a:r>
            <a:rPr lang="ru-RU" b="1" dirty="0" smtClean="0">
              <a:solidFill>
                <a:srgbClr val="FFFF00"/>
              </a:solidFill>
            </a:rPr>
            <a:t>»</a:t>
          </a:r>
          <a:endParaRPr lang="ru-RU" b="1" dirty="0">
            <a:solidFill>
              <a:srgbClr val="FFFF00"/>
            </a:solidFill>
          </a:endParaRPr>
        </a:p>
      </dgm:t>
    </dgm:pt>
    <dgm:pt modelId="{CD1CB70F-173F-4A98-8B2C-DCAAF636CD57}" type="parTrans" cxnId="{D556E6F0-EB3C-4C99-9741-5299A85B2815}">
      <dgm:prSet/>
      <dgm:spPr/>
      <dgm:t>
        <a:bodyPr/>
        <a:lstStyle/>
        <a:p>
          <a:endParaRPr lang="ru-RU"/>
        </a:p>
      </dgm:t>
    </dgm:pt>
    <dgm:pt modelId="{CE68397D-1524-4EB2-8718-E521F09C758A}" type="sibTrans" cxnId="{D556E6F0-EB3C-4C99-9741-5299A85B2815}">
      <dgm:prSet/>
      <dgm:spPr/>
      <dgm:t>
        <a:bodyPr/>
        <a:lstStyle/>
        <a:p>
          <a:endParaRPr lang="ru-RU"/>
        </a:p>
      </dgm:t>
    </dgm:pt>
    <dgm:pt modelId="{E1BC0BD7-B4C0-4914-BA03-00CFA29949D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«</a:t>
          </a:r>
          <a:r>
            <a:rPr lang="ru-RU" b="1" dirty="0" err="1" smtClean="0">
              <a:solidFill>
                <a:schemeClr val="tx1"/>
              </a:solidFill>
            </a:rPr>
            <a:t>Скетчбук</a:t>
          </a:r>
          <a:r>
            <a:rPr lang="ru-RU" b="1" dirty="0" smtClean="0">
              <a:solidFill>
                <a:schemeClr val="tx1"/>
              </a:solidFill>
            </a:rPr>
            <a:t>»</a:t>
          </a:r>
          <a:endParaRPr lang="ru-RU" b="1" dirty="0">
            <a:solidFill>
              <a:schemeClr val="tx1"/>
            </a:solidFill>
          </a:endParaRPr>
        </a:p>
      </dgm:t>
    </dgm:pt>
    <dgm:pt modelId="{49B3133D-79DE-47FD-A51B-6AB827EA4F02}" type="parTrans" cxnId="{EF9636F1-A8C8-4BA6-8AF7-EEC6D759C386}">
      <dgm:prSet/>
      <dgm:spPr/>
      <dgm:t>
        <a:bodyPr/>
        <a:lstStyle/>
        <a:p>
          <a:endParaRPr lang="ru-RU"/>
        </a:p>
      </dgm:t>
    </dgm:pt>
    <dgm:pt modelId="{253449A6-F582-489C-99E7-CA469B03B3C8}" type="sibTrans" cxnId="{EF9636F1-A8C8-4BA6-8AF7-EEC6D759C386}">
      <dgm:prSet/>
      <dgm:spPr/>
      <dgm:t>
        <a:bodyPr/>
        <a:lstStyle/>
        <a:p>
          <a:endParaRPr lang="ru-RU"/>
        </a:p>
      </dgm:t>
    </dgm:pt>
    <dgm:pt modelId="{3D28053D-11C7-48ED-AE70-FBEB676A0F35}">
      <dgm:prSet phldrT="[Текст]"/>
      <dgm:spPr/>
      <dgm:t>
        <a:bodyPr/>
        <a:lstStyle/>
        <a:p>
          <a:r>
            <a:rPr lang="ru-RU" b="1" dirty="0" smtClean="0">
              <a:solidFill>
                <a:srgbClr val="0000FF"/>
              </a:solidFill>
            </a:rPr>
            <a:t>«</a:t>
          </a:r>
          <a:r>
            <a:rPr lang="ru-RU" b="1" dirty="0" err="1" smtClean="0">
              <a:solidFill>
                <a:srgbClr val="0000FF"/>
              </a:solidFill>
            </a:rPr>
            <a:t>Кукбук</a:t>
          </a:r>
          <a:r>
            <a:rPr lang="ru-RU" b="1" dirty="0" smtClean="0">
              <a:solidFill>
                <a:srgbClr val="0000FF"/>
              </a:solidFill>
            </a:rPr>
            <a:t>»</a:t>
          </a:r>
          <a:endParaRPr lang="ru-RU" b="1" dirty="0">
            <a:solidFill>
              <a:srgbClr val="0000FF"/>
            </a:solidFill>
          </a:endParaRPr>
        </a:p>
      </dgm:t>
    </dgm:pt>
    <dgm:pt modelId="{77C425A5-1B88-46D6-BDE1-12CB5A55FFFE}" type="sibTrans" cxnId="{5EDCFE91-91EA-4D5B-B7ED-0A53A1DC1303}">
      <dgm:prSet/>
      <dgm:spPr/>
      <dgm:t>
        <a:bodyPr/>
        <a:lstStyle/>
        <a:p>
          <a:endParaRPr lang="ru-RU"/>
        </a:p>
      </dgm:t>
    </dgm:pt>
    <dgm:pt modelId="{00F2C981-E5AC-4622-A1D6-08D5B7C6C0E9}" type="parTrans" cxnId="{5EDCFE91-91EA-4D5B-B7ED-0A53A1DC1303}">
      <dgm:prSet/>
      <dgm:spPr/>
      <dgm:t>
        <a:bodyPr/>
        <a:lstStyle/>
        <a:p>
          <a:endParaRPr lang="ru-RU"/>
        </a:p>
      </dgm:t>
    </dgm:pt>
    <dgm:pt modelId="{A5F2A1A5-209A-4188-BD7A-E54C080ADFF8}" type="pres">
      <dgm:prSet presAssocID="{7953D4E6-E0E7-422C-85F9-B5DA3E574F6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609A18-BEB7-42CA-AA6E-8FF04BF90DC5}" type="pres">
      <dgm:prSet presAssocID="{CBE164D8-4AF0-47E7-A389-6C4ED8D50951}" presName="node" presStyleLbl="node1" presStyleIdx="0" presStyleCnt="5" custScaleX="334891" custRadScaleRad="96141" custRadScaleInc="-1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D08A3-452A-4A27-B777-0F822B3295AB}" type="pres">
      <dgm:prSet presAssocID="{D9C5C3CD-E54C-4B55-AC25-1120B67FE53A}" presName="sibTrans" presStyleLbl="sibTrans2D1" presStyleIdx="0" presStyleCnt="5" custAng="1107792" custScaleX="146871" custLinFactX="100000" custLinFactNeighborX="102202" custLinFactNeighborY="-33068"/>
      <dgm:spPr/>
      <dgm:t>
        <a:bodyPr/>
        <a:lstStyle/>
        <a:p>
          <a:endParaRPr lang="ru-RU"/>
        </a:p>
      </dgm:t>
    </dgm:pt>
    <dgm:pt modelId="{8EA38EA2-1330-4FAB-8B64-C2E7CEDBE62F}" type="pres">
      <dgm:prSet presAssocID="{D9C5C3CD-E54C-4B55-AC25-1120B67FE53A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504175F-211D-48D6-98A9-BCE19CF977DB}" type="pres">
      <dgm:prSet presAssocID="{FB25AE79-87C9-49DF-B229-EDC869D3349F}" presName="node" presStyleLbl="node1" presStyleIdx="1" presStyleCnt="5" custScaleX="177089" custScaleY="83465" custRadScaleRad="119619" custRadScaleInc="26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F55C8-F3F3-4F3E-B62D-30B6C753BF02}" type="pres">
      <dgm:prSet presAssocID="{5864308A-A8B8-46F7-B2E1-8486735BB4E7}" presName="sibTrans" presStyleLbl="sibTrans2D1" presStyleIdx="1" presStyleCnt="5" custScaleX="129392" custLinFactNeighborX="93755" custLinFactNeighborY="2369"/>
      <dgm:spPr/>
      <dgm:t>
        <a:bodyPr/>
        <a:lstStyle/>
        <a:p>
          <a:endParaRPr lang="ru-RU"/>
        </a:p>
      </dgm:t>
    </dgm:pt>
    <dgm:pt modelId="{AA26EDE7-4CEB-4FCD-BE9D-BE83E75758CC}" type="pres">
      <dgm:prSet presAssocID="{5864308A-A8B8-46F7-B2E1-8486735BB4E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6C16487-8A13-48A0-B5C6-EF6E06BA863F}" type="pres">
      <dgm:prSet presAssocID="{3D28053D-11C7-48ED-AE70-FBEB676A0F35}" presName="node" presStyleLbl="node1" presStyleIdx="2" presStyleCnt="5" custScaleX="160060" custScaleY="111172" custRadScaleRad="110002" custRadScaleInc="-12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93B7B-3B3C-410C-B3B1-8305C4DB2A24}" type="pres">
      <dgm:prSet presAssocID="{77C425A5-1B88-46D6-BDE1-12CB5A55FFFE}" presName="sibTrans" presStyleLbl="sibTrans2D1" presStyleIdx="2" presStyleCnt="5" custAng="5376738" custFlipVert="1" custFlipHor="0" custScaleX="6229" custScaleY="28238" custLinFactX="-75710" custLinFactNeighborX="-100000" custLinFactNeighborY="33227"/>
      <dgm:spPr/>
      <dgm:t>
        <a:bodyPr/>
        <a:lstStyle/>
        <a:p>
          <a:endParaRPr lang="ru-RU"/>
        </a:p>
      </dgm:t>
    </dgm:pt>
    <dgm:pt modelId="{F7A968DE-F31D-4A96-B867-5DDF3C7161E5}" type="pres">
      <dgm:prSet presAssocID="{77C425A5-1B88-46D6-BDE1-12CB5A55FFFE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6B029586-0AD7-4CCE-8112-BD61D8F2664C}" type="pres">
      <dgm:prSet presAssocID="{DBACE8D0-6F3A-485D-A441-39E38DEBDB32}" presName="node" presStyleLbl="node1" presStyleIdx="3" presStyleCnt="5" custScaleX="150416" custScaleY="109789" custRadScaleRad="110739" custRadScaleInc="17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4BC73-B9C5-40AE-8DE9-260657179ACE}" type="pres">
      <dgm:prSet presAssocID="{CE68397D-1524-4EB2-8718-E521F09C758A}" presName="sibTrans" presStyleLbl="sibTrans2D1" presStyleIdx="3" presStyleCnt="5" custAng="10917819" custScaleX="255385" custLinFactX="-100000" custLinFactNeighborX="-153629" custLinFactNeighborY="25059"/>
      <dgm:spPr/>
      <dgm:t>
        <a:bodyPr/>
        <a:lstStyle/>
        <a:p>
          <a:endParaRPr lang="ru-RU"/>
        </a:p>
      </dgm:t>
    </dgm:pt>
    <dgm:pt modelId="{4FDD8187-2BAB-4A54-B0A7-5941EE5CE07A}" type="pres">
      <dgm:prSet presAssocID="{CE68397D-1524-4EB2-8718-E521F09C758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DF0CB4D0-983A-4152-A900-5F8EE399F216}" type="pres">
      <dgm:prSet presAssocID="{E1BC0BD7-B4C0-4914-BA03-00CFA29949D7}" presName="node" presStyleLbl="node1" presStyleIdx="4" presStyleCnt="5" custScaleX="152206" custScaleY="93770" custRadScaleRad="123746" custRadScaleInc="-29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F3C5A-7E74-4282-88C9-C7D39814610C}" type="pres">
      <dgm:prSet presAssocID="{253449A6-F582-489C-99E7-CA469B03B3C8}" presName="sibTrans" presStyleLbl="sibTrans2D1" presStyleIdx="4" presStyleCnt="5" custAng="8500629" custScaleX="142701" custLinFactX="-100000" custLinFactNeighborX="-113455" custLinFactNeighborY="-44093"/>
      <dgm:spPr/>
      <dgm:t>
        <a:bodyPr/>
        <a:lstStyle/>
        <a:p>
          <a:endParaRPr lang="ru-RU"/>
        </a:p>
      </dgm:t>
    </dgm:pt>
    <dgm:pt modelId="{0DFE074E-1EC0-404B-B558-E48904DF761B}" type="pres">
      <dgm:prSet presAssocID="{253449A6-F582-489C-99E7-CA469B03B3C8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291EA93-4C7C-4526-8C30-96132967DE63}" type="presOf" srcId="{5864308A-A8B8-46F7-B2E1-8486735BB4E7}" destId="{815F55C8-F3F3-4F3E-B62D-30B6C753BF02}" srcOrd="0" destOrd="0" presId="urn:microsoft.com/office/officeart/2005/8/layout/cycle2"/>
    <dgm:cxn modelId="{A4F4A144-E081-40A0-B730-EA6862698B7A}" type="presOf" srcId="{D9C5C3CD-E54C-4B55-AC25-1120B67FE53A}" destId="{8EA38EA2-1330-4FAB-8B64-C2E7CEDBE62F}" srcOrd="1" destOrd="0" presId="urn:microsoft.com/office/officeart/2005/8/layout/cycle2"/>
    <dgm:cxn modelId="{0D86FE09-58E7-448C-AB3E-78AB2DE50559}" type="presOf" srcId="{FB25AE79-87C9-49DF-B229-EDC869D3349F}" destId="{C504175F-211D-48D6-98A9-BCE19CF977DB}" srcOrd="0" destOrd="0" presId="urn:microsoft.com/office/officeart/2005/8/layout/cycle2"/>
    <dgm:cxn modelId="{7FD57209-B481-4099-9CCF-C888523DBF58}" type="presOf" srcId="{E1BC0BD7-B4C0-4914-BA03-00CFA29949D7}" destId="{DF0CB4D0-983A-4152-A900-5F8EE399F216}" srcOrd="0" destOrd="0" presId="urn:microsoft.com/office/officeart/2005/8/layout/cycle2"/>
    <dgm:cxn modelId="{974EF27A-48F3-4B02-96FF-D867236019E7}" srcId="{7953D4E6-E0E7-422C-85F9-B5DA3E574F60}" destId="{CBE164D8-4AF0-47E7-A389-6C4ED8D50951}" srcOrd="0" destOrd="0" parTransId="{5650A424-922D-4D05-B7B9-AD18DDEA5CAA}" sibTransId="{D9C5C3CD-E54C-4B55-AC25-1120B67FE53A}"/>
    <dgm:cxn modelId="{EF9636F1-A8C8-4BA6-8AF7-EEC6D759C386}" srcId="{7953D4E6-E0E7-422C-85F9-B5DA3E574F60}" destId="{E1BC0BD7-B4C0-4914-BA03-00CFA29949D7}" srcOrd="4" destOrd="0" parTransId="{49B3133D-79DE-47FD-A51B-6AB827EA4F02}" sibTransId="{253449A6-F582-489C-99E7-CA469B03B3C8}"/>
    <dgm:cxn modelId="{F613BB5F-9A63-40D0-85C7-56A940E28910}" srcId="{7953D4E6-E0E7-422C-85F9-B5DA3E574F60}" destId="{FB25AE79-87C9-49DF-B229-EDC869D3349F}" srcOrd="1" destOrd="0" parTransId="{BADFEC4D-8D7B-4030-9BE6-04C8555DE760}" sibTransId="{5864308A-A8B8-46F7-B2E1-8486735BB4E7}"/>
    <dgm:cxn modelId="{6AAB41A3-BF70-4C24-AE04-BE7EBA6140AB}" type="presOf" srcId="{253449A6-F582-489C-99E7-CA469B03B3C8}" destId="{0DFE074E-1EC0-404B-B558-E48904DF761B}" srcOrd="1" destOrd="0" presId="urn:microsoft.com/office/officeart/2005/8/layout/cycle2"/>
    <dgm:cxn modelId="{02E63074-166A-432D-BCF0-B7F661B19053}" type="presOf" srcId="{CBE164D8-4AF0-47E7-A389-6C4ED8D50951}" destId="{F7609A18-BEB7-42CA-AA6E-8FF04BF90DC5}" srcOrd="0" destOrd="0" presId="urn:microsoft.com/office/officeart/2005/8/layout/cycle2"/>
    <dgm:cxn modelId="{C51B3307-0FFB-49C0-AEB6-2ACCA6C603B0}" type="presOf" srcId="{253449A6-F582-489C-99E7-CA469B03B3C8}" destId="{1F6F3C5A-7E74-4282-88C9-C7D39814610C}" srcOrd="0" destOrd="0" presId="urn:microsoft.com/office/officeart/2005/8/layout/cycle2"/>
    <dgm:cxn modelId="{EC42761E-6E24-4953-A836-7C85504B3511}" type="presOf" srcId="{DBACE8D0-6F3A-485D-A441-39E38DEBDB32}" destId="{6B029586-0AD7-4CCE-8112-BD61D8F2664C}" srcOrd="0" destOrd="0" presId="urn:microsoft.com/office/officeart/2005/8/layout/cycle2"/>
    <dgm:cxn modelId="{4C4F7A90-D1A8-4346-AB1E-9AD6D0957370}" type="presOf" srcId="{3D28053D-11C7-48ED-AE70-FBEB676A0F35}" destId="{66C16487-8A13-48A0-B5C6-EF6E06BA863F}" srcOrd="0" destOrd="0" presId="urn:microsoft.com/office/officeart/2005/8/layout/cycle2"/>
    <dgm:cxn modelId="{75ACB10F-B8F4-42B0-A8F5-CC2EBC5848E8}" type="presOf" srcId="{CE68397D-1524-4EB2-8718-E521F09C758A}" destId="{4FDD8187-2BAB-4A54-B0A7-5941EE5CE07A}" srcOrd="1" destOrd="0" presId="urn:microsoft.com/office/officeart/2005/8/layout/cycle2"/>
    <dgm:cxn modelId="{43392D41-B13E-4635-A253-77CB51E7B6A4}" type="presOf" srcId="{D9C5C3CD-E54C-4B55-AC25-1120B67FE53A}" destId="{85BD08A3-452A-4A27-B777-0F822B3295AB}" srcOrd="0" destOrd="0" presId="urn:microsoft.com/office/officeart/2005/8/layout/cycle2"/>
    <dgm:cxn modelId="{15AF1303-FF97-43AC-8223-F134A2CB2868}" type="presOf" srcId="{5864308A-A8B8-46F7-B2E1-8486735BB4E7}" destId="{AA26EDE7-4CEB-4FCD-BE9D-BE83E75758CC}" srcOrd="1" destOrd="0" presId="urn:microsoft.com/office/officeart/2005/8/layout/cycle2"/>
    <dgm:cxn modelId="{5EDCFE91-91EA-4D5B-B7ED-0A53A1DC1303}" srcId="{7953D4E6-E0E7-422C-85F9-B5DA3E574F60}" destId="{3D28053D-11C7-48ED-AE70-FBEB676A0F35}" srcOrd="2" destOrd="0" parTransId="{00F2C981-E5AC-4622-A1D6-08D5B7C6C0E9}" sibTransId="{77C425A5-1B88-46D6-BDE1-12CB5A55FFFE}"/>
    <dgm:cxn modelId="{D556E6F0-EB3C-4C99-9741-5299A85B2815}" srcId="{7953D4E6-E0E7-422C-85F9-B5DA3E574F60}" destId="{DBACE8D0-6F3A-485D-A441-39E38DEBDB32}" srcOrd="3" destOrd="0" parTransId="{CD1CB70F-173F-4A98-8B2C-DCAAF636CD57}" sibTransId="{CE68397D-1524-4EB2-8718-E521F09C758A}"/>
    <dgm:cxn modelId="{7B48E27F-501E-48AE-A6A0-C83BFB00E752}" type="presOf" srcId="{77C425A5-1B88-46D6-BDE1-12CB5A55FFFE}" destId="{B4493B7B-3B3C-410C-B3B1-8305C4DB2A24}" srcOrd="0" destOrd="0" presId="urn:microsoft.com/office/officeart/2005/8/layout/cycle2"/>
    <dgm:cxn modelId="{A5C7E9AF-8830-4582-AD73-EC6BBD1B66C8}" type="presOf" srcId="{CE68397D-1524-4EB2-8718-E521F09C758A}" destId="{9854BC73-B9C5-40AE-8DE9-260657179ACE}" srcOrd="0" destOrd="0" presId="urn:microsoft.com/office/officeart/2005/8/layout/cycle2"/>
    <dgm:cxn modelId="{E2C90D5C-532D-4862-839A-E447F6A66B9D}" type="presOf" srcId="{7953D4E6-E0E7-422C-85F9-B5DA3E574F60}" destId="{A5F2A1A5-209A-4188-BD7A-E54C080ADFF8}" srcOrd="0" destOrd="0" presId="urn:microsoft.com/office/officeart/2005/8/layout/cycle2"/>
    <dgm:cxn modelId="{6A481CAA-9A86-4495-963F-461B25347FD8}" type="presOf" srcId="{77C425A5-1B88-46D6-BDE1-12CB5A55FFFE}" destId="{F7A968DE-F31D-4A96-B867-5DDF3C7161E5}" srcOrd="1" destOrd="0" presId="urn:microsoft.com/office/officeart/2005/8/layout/cycle2"/>
    <dgm:cxn modelId="{0E43E094-31A4-468C-9E46-76D64FFFC9E6}" type="presParOf" srcId="{A5F2A1A5-209A-4188-BD7A-E54C080ADFF8}" destId="{F7609A18-BEB7-42CA-AA6E-8FF04BF90DC5}" srcOrd="0" destOrd="0" presId="urn:microsoft.com/office/officeart/2005/8/layout/cycle2"/>
    <dgm:cxn modelId="{2763D662-0704-4DD7-A1B0-BE2A0B52E449}" type="presParOf" srcId="{A5F2A1A5-209A-4188-BD7A-E54C080ADFF8}" destId="{85BD08A3-452A-4A27-B777-0F822B3295AB}" srcOrd="1" destOrd="0" presId="urn:microsoft.com/office/officeart/2005/8/layout/cycle2"/>
    <dgm:cxn modelId="{B82DAE97-A324-4EC0-BCD2-B417A71A13ED}" type="presParOf" srcId="{85BD08A3-452A-4A27-B777-0F822B3295AB}" destId="{8EA38EA2-1330-4FAB-8B64-C2E7CEDBE62F}" srcOrd="0" destOrd="0" presId="urn:microsoft.com/office/officeart/2005/8/layout/cycle2"/>
    <dgm:cxn modelId="{6183781E-E1D0-4D2A-AEB5-8528CBA320FE}" type="presParOf" srcId="{A5F2A1A5-209A-4188-BD7A-E54C080ADFF8}" destId="{C504175F-211D-48D6-98A9-BCE19CF977DB}" srcOrd="2" destOrd="0" presId="urn:microsoft.com/office/officeart/2005/8/layout/cycle2"/>
    <dgm:cxn modelId="{E6885253-1A49-4965-85D1-FDDD51C01F71}" type="presParOf" srcId="{A5F2A1A5-209A-4188-BD7A-E54C080ADFF8}" destId="{815F55C8-F3F3-4F3E-B62D-30B6C753BF02}" srcOrd="3" destOrd="0" presId="urn:microsoft.com/office/officeart/2005/8/layout/cycle2"/>
    <dgm:cxn modelId="{6A6E0FCF-B33F-46ED-AF7B-6F1207F515BC}" type="presParOf" srcId="{815F55C8-F3F3-4F3E-B62D-30B6C753BF02}" destId="{AA26EDE7-4CEB-4FCD-BE9D-BE83E75758CC}" srcOrd="0" destOrd="0" presId="urn:microsoft.com/office/officeart/2005/8/layout/cycle2"/>
    <dgm:cxn modelId="{D22C50A9-B988-490F-B5D5-C9F0B86574A1}" type="presParOf" srcId="{A5F2A1A5-209A-4188-BD7A-E54C080ADFF8}" destId="{66C16487-8A13-48A0-B5C6-EF6E06BA863F}" srcOrd="4" destOrd="0" presId="urn:microsoft.com/office/officeart/2005/8/layout/cycle2"/>
    <dgm:cxn modelId="{DDB0062D-2116-4F9B-9F33-7009D4A80FB9}" type="presParOf" srcId="{A5F2A1A5-209A-4188-BD7A-E54C080ADFF8}" destId="{B4493B7B-3B3C-410C-B3B1-8305C4DB2A24}" srcOrd="5" destOrd="0" presId="urn:microsoft.com/office/officeart/2005/8/layout/cycle2"/>
    <dgm:cxn modelId="{CC2806F8-CAE0-4AF7-8F1A-38A2271F62DE}" type="presParOf" srcId="{B4493B7B-3B3C-410C-B3B1-8305C4DB2A24}" destId="{F7A968DE-F31D-4A96-B867-5DDF3C7161E5}" srcOrd="0" destOrd="0" presId="urn:microsoft.com/office/officeart/2005/8/layout/cycle2"/>
    <dgm:cxn modelId="{97E837D6-2E51-48DD-9A46-68D4592A97C9}" type="presParOf" srcId="{A5F2A1A5-209A-4188-BD7A-E54C080ADFF8}" destId="{6B029586-0AD7-4CCE-8112-BD61D8F2664C}" srcOrd="6" destOrd="0" presId="urn:microsoft.com/office/officeart/2005/8/layout/cycle2"/>
    <dgm:cxn modelId="{3F792CE8-9984-455F-A2FC-F19C7F609B32}" type="presParOf" srcId="{A5F2A1A5-209A-4188-BD7A-E54C080ADFF8}" destId="{9854BC73-B9C5-40AE-8DE9-260657179ACE}" srcOrd="7" destOrd="0" presId="urn:microsoft.com/office/officeart/2005/8/layout/cycle2"/>
    <dgm:cxn modelId="{4BE38671-0E18-4260-A6A3-7FE197A1835B}" type="presParOf" srcId="{9854BC73-B9C5-40AE-8DE9-260657179ACE}" destId="{4FDD8187-2BAB-4A54-B0A7-5941EE5CE07A}" srcOrd="0" destOrd="0" presId="urn:microsoft.com/office/officeart/2005/8/layout/cycle2"/>
    <dgm:cxn modelId="{8F34241B-03B1-4566-8F35-E93D7A4A671C}" type="presParOf" srcId="{A5F2A1A5-209A-4188-BD7A-E54C080ADFF8}" destId="{DF0CB4D0-983A-4152-A900-5F8EE399F216}" srcOrd="8" destOrd="0" presId="urn:microsoft.com/office/officeart/2005/8/layout/cycle2"/>
    <dgm:cxn modelId="{EBAADDBF-F5DF-4CF0-B002-141C17D41180}" type="presParOf" srcId="{A5F2A1A5-209A-4188-BD7A-E54C080ADFF8}" destId="{1F6F3C5A-7E74-4282-88C9-C7D39814610C}" srcOrd="9" destOrd="0" presId="urn:microsoft.com/office/officeart/2005/8/layout/cycle2"/>
    <dgm:cxn modelId="{48A75852-BC83-4EB7-9BB7-2007D2C0926F}" type="presParOf" srcId="{1F6F3C5A-7E74-4282-88C9-C7D39814610C}" destId="{0DFE074E-1EC0-404B-B558-E48904DF761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8A874-F278-434A-A319-CB7562027EC9}" type="doc">
      <dgm:prSet loTypeId="urn:microsoft.com/office/officeart/2005/8/layout/gear1" loCatId="cycle" qsTypeId="urn:microsoft.com/office/officeart/2005/8/quickstyle/3d2" qsCatId="3D" csTypeId="urn:microsoft.com/office/officeart/2005/8/colors/colorful4" csCatId="colorful" phldr="1"/>
      <dgm:spPr/>
    </dgm:pt>
    <dgm:pt modelId="{0FB13C1E-C164-4E8F-BAB0-F9F0DA4DA23D}" type="pres">
      <dgm:prSet presAssocID="{1258A874-F278-434A-A319-CB7562027EC9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1600E882-2716-4B7A-B360-0382A16DB23A}" type="presOf" srcId="{1258A874-F278-434A-A319-CB7562027EC9}" destId="{0FB13C1E-C164-4E8F-BAB0-F9F0DA4DA23D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972F8-4D2A-4558-BC05-7764E2DF2592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807F9FA-28FD-449F-A3C7-D5160428A931}">
      <dgm:prSet phldrT="[Текст]" custT="1"/>
      <dgm:spPr/>
      <dgm:t>
        <a:bodyPr/>
        <a:lstStyle/>
        <a:p>
          <a:r>
            <a:rPr lang="ru-RU" sz="3200" b="1" dirty="0" smtClean="0"/>
            <a:t>«Ура, мы всё изучили,</a:t>
          </a:r>
        </a:p>
        <a:p>
          <a:r>
            <a:rPr lang="ru-RU" sz="3200" b="1" dirty="0" smtClean="0"/>
            <a:t>приступаем к делу…</a:t>
          </a:r>
          <a:endParaRPr lang="ru-RU" sz="3200" b="1" dirty="0"/>
        </a:p>
      </dgm:t>
    </dgm:pt>
    <dgm:pt modelId="{7DFD72C8-9E78-48EE-9517-B34C2F25A5ED}" type="parTrans" cxnId="{3B76A6ED-FAF3-4047-901B-25366A96B6D3}">
      <dgm:prSet/>
      <dgm:spPr/>
      <dgm:t>
        <a:bodyPr/>
        <a:lstStyle/>
        <a:p>
          <a:endParaRPr lang="ru-RU"/>
        </a:p>
      </dgm:t>
    </dgm:pt>
    <dgm:pt modelId="{FC88FC72-9E6D-4B54-913D-C4A95AC49F7E}" type="sibTrans" cxnId="{3B76A6ED-FAF3-4047-901B-25366A96B6D3}">
      <dgm:prSet/>
      <dgm:spPr/>
      <dgm:t>
        <a:bodyPr/>
        <a:lstStyle/>
        <a:p>
          <a:endParaRPr lang="ru-RU"/>
        </a:p>
      </dgm:t>
    </dgm:pt>
    <dgm:pt modelId="{7B64C7B3-0B00-49EC-B760-4C3CE3A1015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8B9E577-4918-4D8F-B8E6-81E4645999B2}" type="parTrans" cxnId="{92CD5322-C07E-4571-B53D-29F3749B638F}">
      <dgm:prSet/>
      <dgm:spPr/>
      <dgm:t>
        <a:bodyPr/>
        <a:lstStyle/>
        <a:p>
          <a:endParaRPr lang="ru-RU"/>
        </a:p>
      </dgm:t>
    </dgm:pt>
    <dgm:pt modelId="{F814D453-CEDE-4F2A-8C62-7A658543AC79}" type="sibTrans" cxnId="{92CD5322-C07E-4571-B53D-29F3749B638F}">
      <dgm:prSet/>
      <dgm:spPr/>
      <dgm:t>
        <a:bodyPr/>
        <a:lstStyle/>
        <a:p>
          <a:endParaRPr lang="ru-RU"/>
        </a:p>
      </dgm:t>
    </dgm:pt>
    <dgm:pt modelId="{1ABAA8C0-C562-4F5D-A4A6-F09AFF4638C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A29D983-EB66-4770-9D16-7BD642471660}" type="parTrans" cxnId="{C4F14692-9AAE-4EAC-B6CF-71A070FAF134}">
      <dgm:prSet/>
      <dgm:spPr/>
      <dgm:t>
        <a:bodyPr/>
        <a:lstStyle/>
        <a:p>
          <a:endParaRPr lang="ru-RU"/>
        </a:p>
      </dgm:t>
    </dgm:pt>
    <dgm:pt modelId="{1F37ACE1-3836-4CA7-8FA5-D7611FB59BC8}" type="sibTrans" cxnId="{C4F14692-9AAE-4EAC-B6CF-71A070FAF134}">
      <dgm:prSet/>
      <dgm:spPr/>
      <dgm:t>
        <a:bodyPr/>
        <a:lstStyle/>
        <a:p>
          <a:endParaRPr lang="ru-RU"/>
        </a:p>
      </dgm:t>
    </dgm:pt>
    <dgm:pt modelId="{A7D97514-6A9F-40EB-A6E1-CDA5ADF09829}" type="pres">
      <dgm:prSet presAssocID="{0F3972F8-4D2A-4558-BC05-7764E2DF25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FA1C2C-E2ED-43D2-9768-43360B688E8B}" type="pres">
      <dgm:prSet presAssocID="{0F3972F8-4D2A-4558-BC05-7764E2DF2592}" presName="wedge1" presStyleLbl="node1" presStyleIdx="0" presStyleCnt="3"/>
      <dgm:spPr/>
      <dgm:t>
        <a:bodyPr/>
        <a:lstStyle/>
        <a:p>
          <a:endParaRPr lang="ru-RU"/>
        </a:p>
      </dgm:t>
    </dgm:pt>
    <dgm:pt modelId="{B5E02089-DFA9-400D-B9AC-E117ED4C020B}" type="pres">
      <dgm:prSet presAssocID="{0F3972F8-4D2A-4558-BC05-7764E2DF259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0B1BE-94B3-4337-8516-46FA8C2403FE}" type="pres">
      <dgm:prSet presAssocID="{0F3972F8-4D2A-4558-BC05-7764E2DF2592}" presName="wedge2" presStyleLbl="node1" presStyleIdx="1" presStyleCnt="3"/>
      <dgm:spPr/>
      <dgm:t>
        <a:bodyPr/>
        <a:lstStyle/>
        <a:p>
          <a:endParaRPr lang="ru-RU"/>
        </a:p>
      </dgm:t>
    </dgm:pt>
    <dgm:pt modelId="{BAE5AA4F-FB9F-49D2-A726-0FFE4D4C521F}" type="pres">
      <dgm:prSet presAssocID="{0F3972F8-4D2A-4558-BC05-7764E2DF259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A789B-0D1D-4219-97CC-120D4CFFE0C6}" type="pres">
      <dgm:prSet presAssocID="{0F3972F8-4D2A-4558-BC05-7764E2DF2592}" presName="wedge3" presStyleLbl="node1" presStyleIdx="2" presStyleCnt="3"/>
      <dgm:spPr/>
      <dgm:t>
        <a:bodyPr/>
        <a:lstStyle/>
        <a:p>
          <a:endParaRPr lang="ru-RU"/>
        </a:p>
      </dgm:t>
    </dgm:pt>
    <dgm:pt modelId="{D5E826E2-0E76-4303-8023-C37E2A54512D}" type="pres">
      <dgm:prSet presAssocID="{0F3972F8-4D2A-4558-BC05-7764E2DF259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F10677-171B-4AA4-A479-4C850E8D15F6}" type="presOf" srcId="{3807F9FA-28FD-449F-A3C7-D5160428A931}" destId="{B5E02089-DFA9-400D-B9AC-E117ED4C020B}" srcOrd="1" destOrd="0" presId="urn:microsoft.com/office/officeart/2005/8/layout/chart3"/>
    <dgm:cxn modelId="{B1E47163-FE1B-4AAC-956F-451F27782D09}" type="presOf" srcId="{7B64C7B3-0B00-49EC-B760-4C3CE3A10151}" destId="{BAE5AA4F-FB9F-49D2-A726-0FFE4D4C521F}" srcOrd="1" destOrd="0" presId="urn:microsoft.com/office/officeart/2005/8/layout/chart3"/>
    <dgm:cxn modelId="{B91632A0-C63A-422B-A45B-61EE1B23DE64}" type="presOf" srcId="{3807F9FA-28FD-449F-A3C7-D5160428A931}" destId="{1AFA1C2C-E2ED-43D2-9768-43360B688E8B}" srcOrd="0" destOrd="0" presId="urn:microsoft.com/office/officeart/2005/8/layout/chart3"/>
    <dgm:cxn modelId="{3B76A6ED-FAF3-4047-901B-25366A96B6D3}" srcId="{0F3972F8-4D2A-4558-BC05-7764E2DF2592}" destId="{3807F9FA-28FD-449F-A3C7-D5160428A931}" srcOrd="0" destOrd="0" parTransId="{7DFD72C8-9E78-48EE-9517-B34C2F25A5ED}" sibTransId="{FC88FC72-9E6D-4B54-913D-C4A95AC49F7E}"/>
    <dgm:cxn modelId="{FB11F44B-A878-4A8B-B7C2-CDBA470D30D2}" type="presOf" srcId="{1ABAA8C0-C562-4F5D-A4A6-F09AFF4638C0}" destId="{D5E826E2-0E76-4303-8023-C37E2A54512D}" srcOrd="1" destOrd="0" presId="urn:microsoft.com/office/officeart/2005/8/layout/chart3"/>
    <dgm:cxn modelId="{0B607511-4035-4587-B40B-4AE7B84DF168}" type="presOf" srcId="{7B64C7B3-0B00-49EC-B760-4C3CE3A10151}" destId="{ABF0B1BE-94B3-4337-8516-46FA8C2403FE}" srcOrd="0" destOrd="0" presId="urn:microsoft.com/office/officeart/2005/8/layout/chart3"/>
    <dgm:cxn modelId="{76634E2F-D836-4A05-B747-8FA21E53070A}" type="presOf" srcId="{1ABAA8C0-C562-4F5D-A4A6-F09AFF4638C0}" destId="{836A789B-0D1D-4219-97CC-120D4CFFE0C6}" srcOrd="0" destOrd="0" presId="urn:microsoft.com/office/officeart/2005/8/layout/chart3"/>
    <dgm:cxn modelId="{C4F14692-9AAE-4EAC-B6CF-71A070FAF134}" srcId="{0F3972F8-4D2A-4558-BC05-7764E2DF2592}" destId="{1ABAA8C0-C562-4F5D-A4A6-F09AFF4638C0}" srcOrd="2" destOrd="0" parTransId="{0A29D983-EB66-4770-9D16-7BD642471660}" sibTransId="{1F37ACE1-3836-4CA7-8FA5-D7611FB59BC8}"/>
    <dgm:cxn modelId="{92CD5322-C07E-4571-B53D-29F3749B638F}" srcId="{0F3972F8-4D2A-4558-BC05-7764E2DF2592}" destId="{7B64C7B3-0B00-49EC-B760-4C3CE3A10151}" srcOrd="1" destOrd="0" parTransId="{48B9E577-4918-4D8F-B8E6-81E4645999B2}" sibTransId="{F814D453-CEDE-4F2A-8C62-7A658543AC79}"/>
    <dgm:cxn modelId="{22073256-97BF-4233-ADAC-51A6669697E2}" type="presOf" srcId="{0F3972F8-4D2A-4558-BC05-7764E2DF2592}" destId="{A7D97514-6A9F-40EB-A6E1-CDA5ADF09829}" srcOrd="0" destOrd="0" presId="urn:microsoft.com/office/officeart/2005/8/layout/chart3"/>
    <dgm:cxn modelId="{84362622-B784-4F12-9339-D139AE3E936B}" type="presParOf" srcId="{A7D97514-6A9F-40EB-A6E1-CDA5ADF09829}" destId="{1AFA1C2C-E2ED-43D2-9768-43360B688E8B}" srcOrd="0" destOrd="0" presId="urn:microsoft.com/office/officeart/2005/8/layout/chart3"/>
    <dgm:cxn modelId="{071110A3-A78F-414E-B2C8-F785A861D16A}" type="presParOf" srcId="{A7D97514-6A9F-40EB-A6E1-CDA5ADF09829}" destId="{B5E02089-DFA9-400D-B9AC-E117ED4C020B}" srcOrd="1" destOrd="0" presId="urn:microsoft.com/office/officeart/2005/8/layout/chart3"/>
    <dgm:cxn modelId="{F72DAAB7-BF04-4989-8D6A-D25FEB4006A4}" type="presParOf" srcId="{A7D97514-6A9F-40EB-A6E1-CDA5ADF09829}" destId="{ABF0B1BE-94B3-4337-8516-46FA8C2403FE}" srcOrd="2" destOrd="0" presId="urn:microsoft.com/office/officeart/2005/8/layout/chart3"/>
    <dgm:cxn modelId="{FAB1956C-CCCD-46D8-8180-2CBE993543B7}" type="presParOf" srcId="{A7D97514-6A9F-40EB-A6E1-CDA5ADF09829}" destId="{BAE5AA4F-FB9F-49D2-A726-0FFE4D4C521F}" srcOrd="3" destOrd="0" presId="urn:microsoft.com/office/officeart/2005/8/layout/chart3"/>
    <dgm:cxn modelId="{8107D9C9-70AD-42D1-A3A5-6F9E6BF9413D}" type="presParOf" srcId="{A7D97514-6A9F-40EB-A6E1-CDA5ADF09829}" destId="{836A789B-0D1D-4219-97CC-120D4CFFE0C6}" srcOrd="4" destOrd="0" presId="urn:microsoft.com/office/officeart/2005/8/layout/chart3"/>
    <dgm:cxn modelId="{FF7C0A07-FD53-4630-B9F8-601802B41EDD}" type="presParOf" srcId="{A7D97514-6A9F-40EB-A6E1-CDA5ADF09829}" destId="{D5E826E2-0E76-4303-8023-C37E2A54512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499160-668A-4D2F-907B-973F61A35A14}">
      <dsp:nvSpPr>
        <dsp:cNvPr id="0" name=""/>
        <dsp:cNvSpPr/>
      </dsp:nvSpPr>
      <dsp:spPr>
        <a:xfrm>
          <a:off x="1694" y="0"/>
          <a:ext cx="2635808" cy="47202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Garamond" pitchFamily="18" charset="0"/>
            </a:rPr>
            <a:t>Скрапбук -это вырезанные красиво сделанные  своими руками открытки, фотоальбомы, рамки </a:t>
          </a:r>
          <a:endParaRPr lang="ru-RU" sz="2400" b="1" kern="1200" dirty="0">
            <a:solidFill>
              <a:schemeClr val="tx1"/>
            </a:solidFill>
            <a:latin typeface="Garamond" pitchFamily="18" charset="0"/>
          </a:endParaRPr>
        </a:p>
      </dsp:txBody>
      <dsp:txXfrm>
        <a:off x="1694" y="1888112"/>
        <a:ext cx="2635808" cy="1888112"/>
      </dsp:txXfrm>
    </dsp:sp>
    <dsp:sp modelId="{8EFA5639-CA80-4C8D-A1DD-F2520D4A232D}">
      <dsp:nvSpPr>
        <dsp:cNvPr id="0" name=""/>
        <dsp:cNvSpPr/>
      </dsp:nvSpPr>
      <dsp:spPr>
        <a:xfrm>
          <a:off x="99054" y="42078"/>
          <a:ext cx="2441088" cy="15766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24525-5017-4921-9C6D-0D5EA870C1AD}">
      <dsp:nvSpPr>
        <dsp:cNvPr id="0" name=""/>
        <dsp:cNvSpPr/>
      </dsp:nvSpPr>
      <dsp:spPr>
        <a:xfrm>
          <a:off x="2765655" y="0"/>
          <a:ext cx="2635808" cy="4720281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Garamond" pitchFamily="18" charset="0"/>
            </a:rPr>
            <a:t>Смешбук-это блокнот или дневник  для записи ярких впечатлений и  хранения чего-нибудь на память.  </a:t>
          </a:r>
          <a:r>
            <a:rPr lang="ru-RU" sz="2000" b="1" i="1" kern="1200" dirty="0" smtClean="0">
              <a:solidFill>
                <a:schemeClr val="tx1"/>
              </a:solidFill>
              <a:latin typeface="Garamond" pitchFamily="18" charset="0"/>
            </a:rPr>
            <a:t/>
          </a:r>
          <a:br>
            <a:rPr lang="ru-RU" sz="2000" b="1" i="1" kern="1200" dirty="0" smtClean="0">
              <a:solidFill>
                <a:schemeClr val="tx1"/>
              </a:solidFill>
              <a:latin typeface="Garamond" pitchFamily="18" charset="0"/>
            </a:rPr>
          </a:br>
          <a:endParaRPr lang="ru-RU" sz="2000" b="1" i="1" kern="1200" dirty="0">
            <a:solidFill>
              <a:schemeClr val="tx1"/>
            </a:solidFill>
            <a:latin typeface="Garamond" pitchFamily="18" charset="0"/>
          </a:endParaRPr>
        </a:p>
      </dsp:txBody>
      <dsp:txXfrm>
        <a:off x="2765655" y="1888112"/>
        <a:ext cx="2635808" cy="1888112"/>
      </dsp:txXfrm>
    </dsp:sp>
    <dsp:sp modelId="{864C034D-5E68-4C3F-93D2-E835D54AB04C}">
      <dsp:nvSpPr>
        <dsp:cNvPr id="0" name=""/>
        <dsp:cNvSpPr/>
      </dsp:nvSpPr>
      <dsp:spPr>
        <a:xfrm>
          <a:off x="2879129" y="24701"/>
          <a:ext cx="2409572" cy="16193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F7E11-2A2D-4A3D-A76C-41727A23796B}">
      <dsp:nvSpPr>
        <dsp:cNvPr id="0" name=""/>
        <dsp:cNvSpPr/>
      </dsp:nvSpPr>
      <dsp:spPr>
        <a:xfrm>
          <a:off x="5431460" y="0"/>
          <a:ext cx="2635808" cy="4720281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i="1" kern="1200" dirty="0" smtClean="0">
            <a:solidFill>
              <a:schemeClr val="tx1"/>
            </a:solidFill>
            <a:latin typeface="Garamond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i="1" kern="1200" dirty="0" smtClean="0">
            <a:solidFill>
              <a:schemeClr val="tx1"/>
            </a:solidFill>
            <a:latin typeface="Garamond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chemeClr val="tx1"/>
              </a:solidFill>
              <a:latin typeface="Garamond" pitchFamily="18" charset="0"/>
              <a:cs typeface="Times New Roman" pitchFamily="18" charset="0"/>
            </a:rPr>
            <a:t>Артбук</a:t>
          </a:r>
          <a:r>
            <a:rPr lang="ru-RU" sz="2400" b="1" i="1" kern="1200" dirty="0" smtClean="0">
              <a:solidFill>
                <a:schemeClr val="tx1"/>
              </a:solidFill>
              <a:latin typeface="Garamond" pitchFamily="18" charset="0"/>
              <a:cs typeface="Times New Roman" pitchFamily="18" charset="0"/>
            </a:rPr>
            <a:t>- это коллекция рисунков собранная в виде альбома под одной обложкой.</a:t>
          </a:r>
          <a:endParaRPr lang="ru-RU" sz="2400" b="1" i="1" kern="1200" dirty="0">
            <a:solidFill>
              <a:schemeClr val="tx1"/>
            </a:solidFill>
            <a:latin typeface="Garamond" pitchFamily="18" charset="0"/>
          </a:endParaRPr>
        </a:p>
      </dsp:txBody>
      <dsp:txXfrm>
        <a:off x="5431460" y="1888112"/>
        <a:ext cx="2635808" cy="1888112"/>
      </dsp:txXfrm>
    </dsp:sp>
    <dsp:sp modelId="{3060ABC3-C2BB-4FDB-8FEE-6D89B429EA8A}">
      <dsp:nvSpPr>
        <dsp:cNvPr id="0" name=""/>
        <dsp:cNvSpPr/>
      </dsp:nvSpPr>
      <dsp:spPr>
        <a:xfrm>
          <a:off x="5560540" y="160643"/>
          <a:ext cx="2377648" cy="18169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C6DAA-ACC7-4FBF-BE56-708295768A6E}">
      <dsp:nvSpPr>
        <dsp:cNvPr id="0" name=""/>
        <dsp:cNvSpPr/>
      </dsp:nvSpPr>
      <dsp:spPr>
        <a:xfrm rot="358003">
          <a:off x="4839145" y="4352461"/>
          <a:ext cx="297012" cy="74563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609A18-BEB7-42CA-AA6E-8FF04BF90DC5}">
      <dsp:nvSpPr>
        <dsp:cNvPr id="0" name=""/>
        <dsp:cNvSpPr/>
      </dsp:nvSpPr>
      <dsp:spPr>
        <a:xfrm>
          <a:off x="1029320" y="43708"/>
          <a:ext cx="6773418" cy="20225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b="1" i="1" kern="1200" dirty="0" smtClean="0">
              <a:latin typeface="Garamond" pitchFamily="18" charset="0"/>
            </a:rPr>
            <a:t>И еще много разных </a:t>
          </a:r>
          <a:br>
            <a:rPr lang="ru-RU" sz="2900" b="1" i="1" kern="1200" dirty="0" smtClean="0">
              <a:latin typeface="Garamond" pitchFamily="18" charset="0"/>
            </a:rPr>
          </a:br>
          <a:r>
            <a:rPr lang="ru-RU" sz="2900" b="1" i="1" kern="1200" dirty="0" smtClean="0">
              <a:latin typeface="Garamond" pitchFamily="18" charset="0"/>
            </a:rPr>
            <a:t>новых форматов книг</a:t>
          </a:r>
        </a:p>
        <a:p>
          <a:pPr lvl="0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1029320" y="43708"/>
        <a:ext cx="6773418" cy="2022573"/>
      </dsp:txXfrm>
    </dsp:sp>
    <dsp:sp modelId="{85BD08A3-452A-4A27-B777-0F822B3295AB}">
      <dsp:nvSpPr>
        <dsp:cNvPr id="0" name=""/>
        <dsp:cNvSpPr/>
      </dsp:nvSpPr>
      <dsp:spPr>
        <a:xfrm rot="3190308">
          <a:off x="6531242" y="1614448"/>
          <a:ext cx="557610" cy="6826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3190308">
        <a:off x="6531242" y="1614448"/>
        <a:ext cx="557610" cy="682618"/>
      </dsp:txXfrm>
    </dsp:sp>
    <dsp:sp modelId="{C504175F-211D-48D6-98A9-BCE19CF977DB}">
      <dsp:nvSpPr>
        <dsp:cNvPr id="0" name=""/>
        <dsp:cNvSpPr/>
      </dsp:nvSpPr>
      <dsp:spPr>
        <a:xfrm>
          <a:off x="5562242" y="2245316"/>
          <a:ext cx="3581756" cy="1688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«ЗИН»</a:t>
          </a:r>
          <a:endParaRPr lang="ru-RU" sz="2900" b="1" kern="1200" dirty="0"/>
        </a:p>
      </dsp:txBody>
      <dsp:txXfrm>
        <a:off x="5562242" y="2245316"/>
        <a:ext cx="3581756" cy="1688141"/>
      </dsp:txXfrm>
    </dsp:sp>
    <dsp:sp modelId="{815F55C8-F3F3-4F3E-B62D-30B6C753BF02}">
      <dsp:nvSpPr>
        <dsp:cNvPr id="0" name=""/>
        <dsp:cNvSpPr/>
      </dsp:nvSpPr>
      <dsp:spPr>
        <a:xfrm rot="6754320">
          <a:off x="6986748" y="3899713"/>
          <a:ext cx="470318" cy="682618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6754320">
        <a:off x="6986748" y="3899713"/>
        <a:ext cx="470318" cy="682618"/>
      </dsp:txXfrm>
    </dsp:sp>
    <dsp:sp modelId="{66C16487-8A13-48A0-B5C6-EF6E06BA863F}">
      <dsp:nvSpPr>
        <dsp:cNvPr id="0" name=""/>
        <dsp:cNvSpPr/>
      </dsp:nvSpPr>
      <dsp:spPr>
        <a:xfrm>
          <a:off x="4677882" y="4506872"/>
          <a:ext cx="3237331" cy="22485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0000FF"/>
              </a:solidFill>
            </a:rPr>
            <a:t>«</a:t>
          </a:r>
          <a:r>
            <a:rPr lang="ru-RU" sz="2900" b="1" kern="1200" dirty="0" err="1" smtClean="0">
              <a:solidFill>
                <a:srgbClr val="0000FF"/>
              </a:solidFill>
            </a:rPr>
            <a:t>Кукбук</a:t>
          </a:r>
          <a:r>
            <a:rPr lang="ru-RU" sz="2900" b="1" kern="1200" dirty="0" smtClean="0">
              <a:solidFill>
                <a:srgbClr val="0000FF"/>
              </a:solidFill>
            </a:rPr>
            <a:t>»</a:t>
          </a:r>
          <a:endParaRPr lang="ru-RU" sz="2900" b="1" kern="1200" dirty="0">
            <a:solidFill>
              <a:srgbClr val="0000FF"/>
            </a:solidFill>
          </a:endParaRPr>
        </a:p>
      </dsp:txBody>
      <dsp:txXfrm>
        <a:off x="4677882" y="4506872"/>
        <a:ext cx="3237331" cy="2248535"/>
      </dsp:txXfrm>
    </dsp:sp>
    <dsp:sp modelId="{B4493B7B-3B3C-410C-B3B1-8305C4DB2A24}">
      <dsp:nvSpPr>
        <dsp:cNvPr id="0" name=""/>
        <dsp:cNvSpPr/>
      </dsp:nvSpPr>
      <dsp:spPr>
        <a:xfrm rot="5423262" flipV="1">
          <a:off x="3768739" y="5761575"/>
          <a:ext cx="20948" cy="192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23262" flipV="1">
        <a:off x="3768739" y="5761575"/>
        <a:ext cx="20948" cy="192757"/>
      </dsp:txXfrm>
    </dsp:sp>
    <dsp:sp modelId="{6B029586-0AD7-4CCE-8112-BD61D8F2664C}">
      <dsp:nvSpPr>
        <dsp:cNvPr id="0" name=""/>
        <dsp:cNvSpPr/>
      </dsp:nvSpPr>
      <dsp:spPr>
        <a:xfrm>
          <a:off x="1001072" y="4520858"/>
          <a:ext cx="3042274" cy="22205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</a:rPr>
            <a:t>«</a:t>
          </a:r>
          <a:r>
            <a:rPr lang="ru-RU" sz="2900" b="1" kern="1200" dirty="0" err="1" smtClean="0">
              <a:solidFill>
                <a:srgbClr val="FFFF00"/>
              </a:solidFill>
            </a:rPr>
            <a:t>Тревелбук</a:t>
          </a:r>
          <a:r>
            <a:rPr lang="ru-RU" sz="2900" b="1" kern="1200" dirty="0" smtClean="0">
              <a:solidFill>
                <a:srgbClr val="FFFF00"/>
              </a:solidFill>
            </a:rPr>
            <a:t>»</a:t>
          </a:r>
          <a:endParaRPr lang="ru-RU" sz="2900" b="1" kern="1200" dirty="0">
            <a:solidFill>
              <a:srgbClr val="FFFF00"/>
            </a:solidFill>
          </a:endParaRPr>
        </a:p>
      </dsp:txBody>
      <dsp:txXfrm>
        <a:off x="1001072" y="4520858"/>
        <a:ext cx="3042274" cy="2220563"/>
      </dsp:txXfrm>
    </dsp:sp>
    <dsp:sp modelId="{9854BC73-B9C5-40AE-8DE9-260657179ACE}">
      <dsp:nvSpPr>
        <dsp:cNvPr id="0" name=""/>
        <dsp:cNvSpPr/>
      </dsp:nvSpPr>
      <dsp:spPr>
        <a:xfrm rot="4231909">
          <a:off x="886836" y="4143730"/>
          <a:ext cx="748992" cy="6826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4231909">
        <a:off x="886836" y="4143730"/>
        <a:ext cx="748992" cy="682618"/>
      </dsp:txXfrm>
    </dsp:sp>
    <dsp:sp modelId="{DF0CB4D0-983A-4152-A900-5F8EE399F216}">
      <dsp:nvSpPr>
        <dsp:cNvPr id="0" name=""/>
        <dsp:cNvSpPr/>
      </dsp:nvSpPr>
      <dsp:spPr>
        <a:xfrm>
          <a:off x="0" y="2178710"/>
          <a:ext cx="3078478" cy="18965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«</a:t>
          </a:r>
          <a:r>
            <a:rPr lang="ru-RU" sz="2900" b="1" kern="1200" dirty="0" err="1" smtClean="0">
              <a:solidFill>
                <a:schemeClr val="tx1"/>
              </a:solidFill>
            </a:rPr>
            <a:t>Скетчбук</a:t>
          </a:r>
          <a:r>
            <a:rPr lang="ru-RU" sz="2900" b="1" kern="1200" dirty="0" smtClean="0">
              <a:solidFill>
                <a:schemeClr val="tx1"/>
              </a:solidFill>
            </a:rPr>
            <a:t>»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0" y="2178710"/>
        <a:ext cx="3078478" cy="1896567"/>
      </dsp:txXfrm>
    </dsp:sp>
    <dsp:sp modelId="{1F6F3C5A-7E74-4282-88C9-C7D39814610C}">
      <dsp:nvSpPr>
        <dsp:cNvPr id="0" name=""/>
        <dsp:cNvSpPr/>
      </dsp:nvSpPr>
      <dsp:spPr>
        <a:xfrm rot="6354837">
          <a:off x="1743180" y="1561736"/>
          <a:ext cx="539883" cy="6826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6354837">
        <a:off x="1743180" y="1561736"/>
        <a:ext cx="539883" cy="6826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FA1C2C-E2ED-43D2-9768-43360B688E8B}">
      <dsp:nvSpPr>
        <dsp:cNvPr id="0" name=""/>
        <dsp:cNvSpPr/>
      </dsp:nvSpPr>
      <dsp:spPr>
        <a:xfrm>
          <a:off x="2211962" y="544443"/>
          <a:ext cx="6775294" cy="6775294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«Ура, мы всё изучили,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приступаем к делу…</a:t>
          </a:r>
          <a:endParaRPr lang="ru-RU" sz="3200" b="1" kern="1200" dirty="0"/>
        </a:p>
      </dsp:txBody>
      <dsp:txXfrm>
        <a:off x="5895625" y="1794646"/>
        <a:ext cx="2298760" cy="2258431"/>
      </dsp:txXfrm>
    </dsp:sp>
    <dsp:sp modelId="{ABF0B1BE-94B3-4337-8516-46FA8C2403FE}">
      <dsp:nvSpPr>
        <dsp:cNvPr id="0" name=""/>
        <dsp:cNvSpPr/>
      </dsp:nvSpPr>
      <dsp:spPr>
        <a:xfrm>
          <a:off x="1862712" y="746088"/>
          <a:ext cx="6775294" cy="6775294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717852" y="5020977"/>
        <a:ext cx="3065014" cy="2097115"/>
      </dsp:txXfrm>
    </dsp:sp>
    <dsp:sp modelId="{836A789B-0D1D-4219-97CC-120D4CFFE0C6}">
      <dsp:nvSpPr>
        <dsp:cNvPr id="0" name=""/>
        <dsp:cNvSpPr/>
      </dsp:nvSpPr>
      <dsp:spPr>
        <a:xfrm>
          <a:off x="1862712" y="746088"/>
          <a:ext cx="6775294" cy="6775294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 dirty="0"/>
        </a:p>
      </dsp:txBody>
      <dsp:txXfrm>
        <a:off x="2588636" y="2076950"/>
        <a:ext cx="2298760" cy="2258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hyperlink" Target="http://www.google.ru/url?sa=i&amp;rct=j&amp;q=&amp;esrc=s&amp;source=images&amp;cd=&amp;cad=rja&amp;uact=8&amp;ved=0CAcQjRxqFQoTCLGN-t67o8gCFQm-cgodIKIHCg&amp;url=http://turgenevskayamiss.blogspot.com/2014/11/blog-post_24.html&amp;psig=AFQjCNFUi6qNys8YbK8pNvbcHWBEiOGzLA&amp;ust=144386349610627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913" y="409432"/>
            <a:ext cx="7691174" cy="36625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i="1" normalizeH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Проект </a:t>
            </a:r>
          </a:p>
          <a:p>
            <a:pPr algn="ctr"/>
            <a:endParaRPr lang="ru-RU" sz="4000" b="1" i="1" normalizeH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ru-RU" sz="4000" b="1" i="1" normalizeH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5400" b="1" normalizeH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«книголюбы» </a:t>
            </a:r>
            <a:endParaRPr lang="ru-RU" sz="5400" b="1" normalizeH="1" dirty="0" smtClean="0">
              <a:ln w="22225">
                <a:noFill/>
                <a:prstDash val="solid"/>
              </a:ln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ru-RU" sz="4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ru-RU" sz="4400" b="1" dirty="0">
              <a:ln w="22225">
                <a:noFill/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8475" y="2773078"/>
            <a:ext cx="415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0809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1" y="0"/>
          <a:ext cx="878565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-805218" y="-532263"/>
          <a:ext cx="10849969" cy="8065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54314" y="365126"/>
            <a:ext cx="261036" cy="2403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82659" y="308919"/>
            <a:ext cx="6155211" cy="207943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Browallia New" pitchFamily="34" charset="-34"/>
              </a:rPr>
              <a:t>Наша группа решила остановиться на книгах, которые нас больше всего заинтересовали.  Кто-то захотел делать  </a:t>
            </a:r>
            <a:r>
              <a:rPr lang="ru-RU" b="1" dirty="0" err="1" smtClean="0">
                <a:latin typeface="Times New Roman" pitchFamily="18" charset="0"/>
                <a:cs typeface="Browallia New" pitchFamily="34" charset="-34"/>
              </a:rPr>
              <a:t>флипбуки</a:t>
            </a:r>
            <a:r>
              <a:rPr lang="ru-RU" b="1" dirty="0" smtClean="0">
                <a:latin typeface="Times New Roman" pitchFamily="18" charset="0"/>
                <a:cs typeface="Browallia New" pitchFamily="34" charset="-34"/>
              </a:rPr>
              <a:t>, кто-то </a:t>
            </a:r>
            <a:r>
              <a:rPr lang="ru-RU" b="1" dirty="0" err="1" smtClean="0">
                <a:latin typeface="Times New Roman" pitchFamily="18" charset="0"/>
                <a:cs typeface="Browallia New" pitchFamily="34" charset="-34"/>
              </a:rPr>
              <a:t>скрапбуки</a:t>
            </a:r>
            <a:r>
              <a:rPr lang="ru-RU" b="1" dirty="0" smtClean="0">
                <a:latin typeface="Times New Roman" pitchFamily="18" charset="0"/>
                <a:cs typeface="Browallia New" pitchFamily="34" charset="-34"/>
              </a:rPr>
              <a:t>.   </a:t>
            </a:r>
          </a:p>
          <a:p>
            <a:pPr>
              <a:buNone/>
            </a:pPr>
            <a:r>
              <a:rPr lang="ru-RU" b="1" dirty="0" err="1" smtClean="0">
                <a:latin typeface="Times New Roman" pitchFamily="18" charset="0"/>
                <a:cs typeface="Browallia New" pitchFamily="34" charset="-34"/>
              </a:rPr>
              <a:t>Артбук</a:t>
            </a:r>
            <a:r>
              <a:rPr lang="ru-RU" b="1" dirty="0" smtClean="0">
                <a:latin typeface="Times New Roman" pitchFamily="18" charset="0"/>
                <a:cs typeface="Browallia New" pitchFamily="34" charset="-34"/>
              </a:rPr>
              <a:t> мы решили делать все вместе.</a:t>
            </a:r>
            <a:endParaRPr lang="ru-RU" b="1" dirty="0">
              <a:latin typeface="Times New Roman" pitchFamily="18" charset="0"/>
              <a:cs typeface="Browallia New" pitchFamily="34" charset="-34"/>
            </a:endParaRPr>
          </a:p>
        </p:txBody>
      </p:sp>
      <p:pic>
        <p:nvPicPr>
          <p:cNvPr id="8" name="Содержимое 7" descr="C:\Documents and Settings\Admin\Рабочий стол\Новая папка\SAM_233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7976"/>
            <a:ext cx="3906764" cy="255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Admin\Рабочий стол\Новая папка\SAM_23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0549" y="2485001"/>
            <a:ext cx="2835966" cy="175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606255" y="257463"/>
            <a:ext cx="2335427" cy="1594022"/>
          </a:xfrm>
          <a:prstGeom prst="wedgeRoundRectCallout">
            <a:avLst>
              <a:gd name="adj1" fmla="val -28534"/>
              <a:gd name="adj2" fmla="val 8637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Буду делать </a:t>
            </a:r>
            <a:r>
              <a:rPr lang="ru-RU" sz="2200" dirty="0" err="1" smtClean="0"/>
              <a:t>флипбук</a:t>
            </a:r>
            <a:r>
              <a:rPr lang="ru-RU" sz="2200" dirty="0" smtClean="0"/>
              <a:t>  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1870" y="1234279"/>
            <a:ext cx="1307528" cy="69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вальная выноска 14"/>
          <p:cNvSpPr/>
          <p:nvPr/>
        </p:nvSpPr>
        <p:spPr>
          <a:xfrm>
            <a:off x="0" y="2214072"/>
            <a:ext cx="2891480" cy="1445742"/>
          </a:xfrm>
          <a:prstGeom prst="wedgeEllipseCallout">
            <a:avLst>
              <a:gd name="adj1" fmla="val 38170"/>
              <a:gd name="adj2" fmla="val 11223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«А давайте сделаем </a:t>
            </a:r>
            <a:r>
              <a:rPr lang="ru-RU" sz="2800" dirty="0" err="1" smtClean="0">
                <a:solidFill>
                  <a:srgbClr val="FF0000"/>
                </a:solidFill>
              </a:rPr>
              <a:t>Артбук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C:\Documents and Settings\Админ\Рабочий стол\Документы\ФОТО\Книголюбы.фото\Фото. Книголюбы 3. 2016-17г\SAM_30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7678">
            <a:off x="4919836" y="4085161"/>
            <a:ext cx="2767297" cy="27685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Выноска-облако 11"/>
          <p:cNvSpPr/>
          <p:nvPr/>
        </p:nvSpPr>
        <p:spPr>
          <a:xfrm>
            <a:off x="3120597" y="2371551"/>
            <a:ext cx="2797791" cy="1692322"/>
          </a:xfrm>
          <a:prstGeom prst="cloudCallout">
            <a:avLst>
              <a:gd name="adj1" fmla="val 69549"/>
              <a:gd name="adj2" fmla="val 95795"/>
            </a:avLst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 </a:t>
            </a:r>
            <a:r>
              <a:rPr lang="ru-RU" sz="2400" dirty="0" smtClean="0"/>
              <a:t>я буду </a:t>
            </a:r>
            <a:r>
              <a:rPr lang="ru-RU" sz="2400" dirty="0" smtClean="0"/>
              <a:t>делать </a:t>
            </a:r>
            <a:r>
              <a:rPr lang="ru-RU" sz="2400" dirty="0" err="1" smtClean="0"/>
              <a:t>скрапбук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 descr="C:\Documents and Settings\Admin\Рабочий стол\Новая папка\SAM_23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76215" cy="326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Пользователь\Desktop\книголюбы 2\Книгнолюбы 2\ФОТО.КНИГОЛЮБЫ\SAM_2558.JPG"/>
          <p:cNvPicPr>
            <a:picLocks noChangeAspect="1" noChangeArrowheads="1"/>
          </p:cNvPicPr>
          <p:nvPr/>
        </p:nvPicPr>
        <p:blipFill>
          <a:blip r:embed="rId4" cstate="print"/>
          <a:srcRect l="12477" r="12477"/>
          <a:stretch>
            <a:fillRect/>
          </a:stretch>
        </p:blipFill>
        <p:spPr bwMode="auto">
          <a:xfrm>
            <a:off x="0" y="3411940"/>
            <a:ext cx="4162567" cy="349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Админ\Рабочий стол\Документы\ФОТО\Книголюбы.фото\Фото. Книголюбы 3. 2016-17г\SAM_31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9045" y="3261815"/>
            <a:ext cx="4844955" cy="359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Documents and Settings\Админ\Рабочий стол\Документы\ФОТО\Книголюбы.фото\Фото. Книголюбы 3. 2016-17г\SAM_31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4579" y="0"/>
            <a:ext cx="4749421" cy="30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Выноска-облако 9"/>
          <p:cNvSpPr/>
          <p:nvPr/>
        </p:nvSpPr>
        <p:spPr>
          <a:xfrm>
            <a:off x="2209645" y="2197290"/>
            <a:ext cx="5301049" cy="1897039"/>
          </a:xfrm>
          <a:prstGeom prst="cloudCallout">
            <a:avLst>
              <a:gd name="adj1" fmla="val -17317"/>
              <a:gd name="adj2" fmla="val 41113"/>
            </a:avLst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 начался рабочий процесс    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 descr="C:\Documents and Settings\Админ\Рабочий стол\Документы\ФОТО\Книголюбы.фото\Фото. Книголюбы 3. 2016-17г\SAM_31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326340" cy="312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Documents and Settings\Админ\Рабочий стол\Документы\ФОТО\Книголюбы.фото\Фото. Книголюбы 3. 2016-17г\SAM_3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5463"/>
            <a:ext cx="4394579" cy="358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Пользователь\Desktop\книголюбы\Книгнолюбы 2\ФОТО.КНИГОЛЮБЫ\SAM_25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5156" y="3248168"/>
            <a:ext cx="4528844" cy="360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Documents and Settings\Admin\Рабочий стол\Новая папка\SAM_23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7408" y="0"/>
            <a:ext cx="4626591" cy="312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Выноска-облако 9"/>
          <p:cNvSpPr/>
          <p:nvPr/>
        </p:nvSpPr>
        <p:spPr>
          <a:xfrm>
            <a:off x="1787858" y="2100281"/>
            <a:ext cx="5540990" cy="1680148"/>
          </a:xfrm>
          <a:prstGeom prst="cloudCallout">
            <a:avLst>
              <a:gd name="adj1" fmla="val -17317"/>
              <a:gd name="adj2" fmla="val 4111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Закипела работа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 descr="F:\КНИГОЛЮБЫ\Книгнолюбы 2\ФОТО.КНИГОЛЮБЫ\SAM_25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1381"/>
            <a:ext cx="9144000" cy="7079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:\КНИГОЛЮБЫ\Книгнолюбы 2\ФОТО.КНИГОЛЮБЫ\SAM_24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3630"/>
            <a:ext cx="4437246" cy="2723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Админ\Рабочий стол\Документы\ФОТО\Книголюбы.фото\Фото. Книголюбы 3. 2016-17г\SAM_30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747" y="-192505"/>
            <a:ext cx="4668253" cy="2733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4437620" cy="5739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28650" y="450937"/>
            <a:ext cx="4857750" cy="710598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200" i="1" dirty="0" smtClean="0">
                <a:solidFill>
                  <a:srgbClr val="0000FF"/>
                </a:solidFill>
              </a:rPr>
              <a:t> </a:t>
            </a:r>
            <a:r>
              <a:rPr lang="ru-RU" sz="3200" b="1" i="1" dirty="0" smtClean="0">
                <a:solidFill>
                  <a:srgbClr val="0000FF"/>
                </a:solidFill>
              </a:rPr>
              <a:t>Май Данила 5 «Б» класс                                                              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Пользователь\Desktop\книголюбы 2\Книгнолюбы 2\ФОТО.КНИГОЛЮБЫ\SAM_2559.JPG"/>
          <p:cNvPicPr>
            <a:picLocks noChangeAspect="1" noChangeArrowheads="1"/>
          </p:cNvPicPr>
          <p:nvPr/>
        </p:nvPicPr>
        <p:blipFill>
          <a:blip r:embed="rId3" cstate="print"/>
          <a:srcRect l="12477" r="12477"/>
          <a:stretch>
            <a:fillRect/>
          </a:stretch>
        </p:blipFill>
        <p:spPr bwMode="auto">
          <a:xfrm>
            <a:off x="719237" y="1114376"/>
            <a:ext cx="3592881" cy="4582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Пользователь\Desktop\книголюбы 2\Книгнолюбы 2\ФОТО.КНИГОЛЮБЫ\SAM_2562.JPG"/>
          <p:cNvPicPr>
            <a:picLocks noChangeAspect="1" noChangeArrowheads="1"/>
          </p:cNvPicPr>
          <p:nvPr/>
        </p:nvPicPr>
        <p:blipFill>
          <a:blip r:embed="rId4" cstate="print"/>
          <a:srcRect l="12486" r="12486"/>
          <a:stretch>
            <a:fillRect/>
          </a:stretch>
        </p:blipFill>
        <p:spPr bwMode="auto">
          <a:xfrm>
            <a:off x="5075262" y="1787858"/>
            <a:ext cx="3685404" cy="4242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417996" y="936710"/>
            <a:ext cx="4379495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Gabriola" pitchFamily="82" charset="0"/>
              </a:rPr>
              <a:t>ФЛИПБУК « ЖОРА» </a:t>
            </a:r>
            <a:endParaRPr lang="ru-RU" sz="3200" i="1" dirty="0">
              <a:solidFill>
                <a:srgbClr val="FF0000"/>
              </a:solidFill>
              <a:latin typeface="Gabriola" pitchFamily="82" charset="0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3595815" y="3966519"/>
            <a:ext cx="2471352" cy="976183"/>
          </a:xfrm>
          <a:prstGeom prst="bentConnector3">
            <a:avLst>
              <a:gd name="adj1" fmla="val 50000"/>
            </a:avLst>
          </a:prstGeom>
          <a:ln w="76200">
            <a:solidFill>
              <a:srgbClr val="C709A3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5055061" y="480941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4375836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1" y="250522"/>
            <a:ext cx="5710335" cy="1027134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ПОЛЕЖАЕВА ВИКА  4«Б» класс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Gabriola" pitchFamily="82" charset="0"/>
              </a:rPr>
              <a:t>  </a:t>
            </a:r>
            <a:r>
              <a:rPr lang="ru-RU" b="1" dirty="0" smtClean="0">
                <a:solidFill>
                  <a:srgbClr val="0000FF"/>
                </a:solidFill>
                <a:latin typeface="Gabriola" pitchFamily="82" charset="0"/>
              </a:rPr>
              <a:t>ФЛИПБУК    «РАК  И  ЛЯГУШКА»</a:t>
            </a:r>
          </a:p>
          <a:p>
            <a:endParaRPr lang="ru-RU" dirty="0"/>
          </a:p>
        </p:txBody>
      </p:sp>
      <p:pic>
        <p:nvPicPr>
          <p:cNvPr id="9" name="Picture 2" descr="C:\Users\Пользователь\Desktop\книголюбы 2\Книгнолюбы 2\ФОТО.КНИГОЛЮБЫ\SAM_2556.JPG"/>
          <p:cNvPicPr>
            <a:picLocks noChangeAspect="1" noChangeArrowheads="1"/>
          </p:cNvPicPr>
          <p:nvPr/>
        </p:nvPicPr>
        <p:blipFill>
          <a:blip r:embed="rId3" cstate="print"/>
          <a:srcRect l="12477" r="12477"/>
          <a:stretch>
            <a:fillRect/>
          </a:stretch>
        </p:blipFill>
        <p:spPr bwMode="auto">
          <a:xfrm>
            <a:off x="184195" y="1386990"/>
            <a:ext cx="4290311" cy="535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881535" y="457200"/>
            <a:ext cx="5114184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ИОНОВ НИКИТА  5«А» класс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ФЛИПБУК    «КОШКА БЕЛКА»</a:t>
            </a:r>
          </a:p>
          <a:p>
            <a:endParaRPr lang="ru-RU" dirty="0"/>
          </a:p>
        </p:txBody>
      </p:sp>
      <p:pic>
        <p:nvPicPr>
          <p:cNvPr id="12" name="Рисунок 11" descr="F:\КНИГОЛЮБЫ\Книгнолюбы 2\ФОТО.КНИГОЛЮБЫ\SAM_24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421" y="1603612"/>
            <a:ext cx="4394579" cy="5254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28650" y="250522"/>
            <a:ext cx="8218788" cy="102713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sz="3200" b="1" i="1" dirty="0" err="1" smtClean="0">
                <a:solidFill>
                  <a:srgbClr val="0000FF"/>
                </a:solidFill>
              </a:rPr>
              <a:t>Неволин</a:t>
            </a:r>
            <a:r>
              <a:rPr lang="ru-RU" sz="3200" b="1" i="1" dirty="0" smtClean="0">
                <a:solidFill>
                  <a:srgbClr val="0000FF"/>
                </a:solidFill>
              </a:rPr>
              <a:t> Никита  5 «А» класс</a:t>
            </a:r>
          </a:p>
          <a:p>
            <a:pPr algn="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ФЛИПБУК «МОРСКАЯ   АКУЛА» </a:t>
            </a:r>
          </a:p>
          <a:p>
            <a:pPr algn="r"/>
            <a:endParaRPr lang="ru-RU" dirty="0"/>
          </a:p>
        </p:txBody>
      </p:sp>
      <p:pic>
        <p:nvPicPr>
          <p:cNvPr id="8" name="Picture 2" descr="C:\Users\Пользователь\Desktop\книголюбы 2\Книгнолюбы 2\ФОТО.КНИГОЛЮБЫ\SAM_2551.JPG"/>
          <p:cNvPicPr>
            <a:picLocks noChangeAspect="1" noChangeArrowheads="1"/>
          </p:cNvPicPr>
          <p:nvPr/>
        </p:nvPicPr>
        <p:blipFill>
          <a:blip r:embed="rId3" cstate="print"/>
          <a:srcRect t="12533" b="12533"/>
          <a:stretch>
            <a:fillRect/>
          </a:stretch>
        </p:blipFill>
        <p:spPr bwMode="auto">
          <a:xfrm>
            <a:off x="247136" y="1532238"/>
            <a:ext cx="3988200" cy="4942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Пользователь\Desktop\книголюбы\Книгнолюбы 2\ФОТО.КНИГОЛЮБЫ\SAM_25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356" y="1705232"/>
            <a:ext cx="4250723" cy="4819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трелка вправо 8"/>
          <p:cNvSpPr/>
          <p:nvPr/>
        </p:nvSpPr>
        <p:spPr>
          <a:xfrm>
            <a:off x="4040659" y="3682313"/>
            <a:ext cx="978408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90434" y="284205"/>
            <a:ext cx="7886700" cy="1013254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sz="3200" b="1" i="1" dirty="0" smtClean="0">
                <a:solidFill>
                  <a:srgbClr val="C709A3"/>
                </a:solidFill>
              </a:rPr>
              <a:t>БЕЛОВ МАКСИМ  5 «Б» класс</a:t>
            </a:r>
          </a:p>
          <a:p>
            <a:pPr algn="r"/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ФЛИПБУК « КОРАБЛЬ  ПИРАТОВ» </a:t>
            </a:r>
          </a:p>
          <a:p>
            <a:pPr algn="r"/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C:\Users\Пользователь\Desktop\книголюбы\Книгнолюбы 2\ФОТО.КНИГОЛЮБЫ\SAM_25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71" y="1717587"/>
            <a:ext cx="3978877" cy="4485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C:\Users\Пользователь\Desktop\книголюбы 2\Книгнолюбы 2\ФОТО.КНИГОЛЮБЫ\SAM_2563.JPG"/>
          <p:cNvPicPr>
            <a:picLocks noChangeAspect="1" noChangeArrowheads="1"/>
          </p:cNvPicPr>
          <p:nvPr/>
        </p:nvPicPr>
        <p:blipFill>
          <a:blip r:embed="rId4" cstate="print"/>
          <a:srcRect l="12486" r="12486"/>
          <a:stretch>
            <a:fillRect/>
          </a:stretch>
        </p:blipFill>
        <p:spPr bwMode="auto">
          <a:xfrm>
            <a:off x="4417443" y="1862655"/>
            <a:ext cx="4195216" cy="4195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24131" y="2238233"/>
            <a:ext cx="1691470" cy="98100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26" name="WordArt 2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243248" y="3125337"/>
            <a:ext cx="900752" cy="42308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/>
          </a:bodyPr>
          <a:lstStyle/>
          <a:p>
            <a:pPr algn="ctr" rtl="0">
              <a:buNone/>
            </a:pPr>
            <a:r>
              <a:rPr lang="ru-RU" sz="1600" kern="10" spc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Narrow" pitchFamily="34" charset="0"/>
              </a:rPr>
              <a:t>   </a:t>
            </a:r>
            <a:endParaRPr lang="ru-RU" sz="1600" kern="10" spc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83331"/>
            <a:ext cx="58858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Данилова Даша 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«А» класс</a:t>
            </a:r>
            <a:endParaRPr lang="ru-RU" sz="32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33016" y="670266"/>
            <a:ext cx="7424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905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Скрапбук  «Мои любимые животные»</a:t>
            </a:r>
          </a:p>
        </p:txBody>
      </p:sp>
      <p:pic>
        <p:nvPicPr>
          <p:cNvPr id="9" name="Picture 2" descr="C:\Users\Пользователь\Desktop\2016-17уч.г.фото\Фото. Книголюбы 3\SAM_3035.JPG"/>
          <p:cNvPicPr>
            <a:picLocks noChangeAspect="1" noChangeArrowheads="1"/>
          </p:cNvPicPr>
          <p:nvPr/>
        </p:nvPicPr>
        <p:blipFill>
          <a:blip r:embed="rId3" cstate="print"/>
          <a:srcRect l="12486" r="12486"/>
          <a:stretch>
            <a:fillRect/>
          </a:stretch>
        </p:blipFill>
        <p:spPr bwMode="auto">
          <a:xfrm rot="21025700">
            <a:off x="304226" y="1439641"/>
            <a:ext cx="3595343" cy="39601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 descr="C:\Documents and Settings\Админ\Рабочий стол\Книголюбы 3. Фото\SAM_36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8177" y="3455469"/>
            <a:ext cx="2281187" cy="2451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Documents and Settings\Админ\Рабочий стол\Книголюбы 3. Фото\SAM_36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2615" y="3378467"/>
            <a:ext cx="2176943" cy="251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Documents and Settings\Админ\Рабочий стол\Книголюбы 3. Фото\SAM_36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4248" y="1365730"/>
            <a:ext cx="4244742" cy="268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196" y="444843"/>
            <a:ext cx="7691174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ru-RU" sz="5400" b="1" i="1" normalizeH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normalizeH="1" dirty="0" smtClean="0">
              <a:ln w="22225">
                <a:noFill/>
                <a:prstDash val="solid"/>
              </a:ln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ru-RU" sz="4400" b="1" dirty="0">
              <a:ln w="22225">
                <a:noFill/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218365" y="177420"/>
            <a:ext cx="8679976" cy="2115403"/>
          </a:xfrm>
          <a:prstGeom prst="flowChartMultidocumen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«Новые форматы книг»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424374">
            <a:off x="4619088" y="1799826"/>
            <a:ext cx="4232152" cy="4616648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/>
              <a:t>Подготовили ученики старшей группы:</a:t>
            </a:r>
          </a:p>
          <a:p>
            <a:pPr algn="ctr"/>
            <a:r>
              <a:rPr lang="ru-RU" sz="2000" b="1" i="1" dirty="0" smtClean="0"/>
              <a:t>Полежаева Вика, Май Данила, </a:t>
            </a:r>
          </a:p>
          <a:p>
            <a:pPr algn="ctr"/>
            <a:r>
              <a:rPr lang="ru-RU" sz="2000" b="1" i="1" dirty="0" smtClean="0"/>
              <a:t> Белов Максим, Ионов  Никита,</a:t>
            </a:r>
          </a:p>
          <a:p>
            <a:pPr algn="ctr"/>
            <a:r>
              <a:rPr lang="ru-RU" sz="2000" b="1" i="1" dirty="0" err="1" smtClean="0"/>
              <a:t>Неволин</a:t>
            </a:r>
            <a:r>
              <a:rPr lang="ru-RU" sz="2000" b="1" i="1" dirty="0" smtClean="0"/>
              <a:t> Никита, Данилова Даша,  </a:t>
            </a:r>
          </a:p>
          <a:p>
            <a:pPr algn="ctr"/>
            <a:r>
              <a:rPr lang="ru-RU" sz="2000" b="1" i="1" dirty="0" smtClean="0"/>
              <a:t>Дятлова Алина, Левчук Миша,</a:t>
            </a:r>
          </a:p>
          <a:p>
            <a:pPr algn="ctr"/>
            <a:r>
              <a:rPr lang="ru-RU" sz="2000" b="1" i="1" dirty="0" smtClean="0"/>
              <a:t>Тютин Илья, Лебедева Катя,</a:t>
            </a:r>
          </a:p>
          <a:p>
            <a:pPr algn="ctr"/>
            <a:r>
              <a:rPr lang="ru-RU" sz="2000" b="1" i="1" dirty="0" smtClean="0"/>
              <a:t>Александрова Настя</a:t>
            </a:r>
          </a:p>
          <a:p>
            <a:pPr algn="ctr"/>
            <a:r>
              <a:rPr lang="ru-RU" sz="2000" b="1" dirty="0" smtClean="0"/>
              <a:t> </a:t>
            </a:r>
          </a:p>
          <a:p>
            <a:pPr algn="ctr">
              <a:buFont typeface="Wingdings" pitchFamily="2" charset="2"/>
              <a:buChar char="v"/>
            </a:pPr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marL="493776" indent="-457200" algn="ctr"/>
            <a:r>
              <a:rPr lang="ru-RU" b="1" dirty="0" smtClean="0"/>
              <a:t>Руководитель</a:t>
            </a:r>
            <a:r>
              <a:rPr lang="ru-RU" b="1" dirty="0" smtClean="0"/>
              <a:t>: </a:t>
            </a:r>
          </a:p>
          <a:p>
            <a:pPr marL="493776" indent="-457200" algn="ctr"/>
            <a:r>
              <a:rPr lang="ru-RU" b="1" dirty="0" smtClean="0"/>
              <a:t>педагог -библиотекарь       </a:t>
            </a:r>
          </a:p>
          <a:p>
            <a:pPr marL="493776" indent="-457200" algn="ctr"/>
            <a:r>
              <a:rPr lang="ru-RU" b="1" dirty="0" smtClean="0"/>
              <a:t>Якубович Г.Г.</a:t>
            </a:r>
          </a:p>
        </p:txBody>
      </p:sp>
      <p:pic>
        <p:nvPicPr>
          <p:cNvPr id="11" name="Picture 8" descr="http://u.livelib.ru/reader/Katerinka_chitachka/r/q2g9pawy/q2g9pawy-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65278"/>
            <a:ext cx="5172501" cy="4892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Админ\Рабочий стол\SAM_30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3963">
            <a:off x="5675919" y="4314914"/>
            <a:ext cx="1996470" cy="1127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547211" y="2101755"/>
            <a:ext cx="1316525" cy="464946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C709A3"/>
                </a:solidFill>
              </a:rPr>
              <a:t> </a:t>
            </a:r>
            <a:endParaRPr lang="ru-RU" sz="3200" b="1" i="1" dirty="0" smtClean="0">
              <a:solidFill>
                <a:srgbClr val="0000FF"/>
              </a:solidFill>
              <a:latin typeface="Gabriola" pitchFamily="82" charset="0"/>
            </a:endParaRPr>
          </a:p>
          <a:p>
            <a:pPr algn="r"/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Пользователь\Desktop\2016-17уч.г.фото\Фото. Книголюбы 3\SAM_3034.JPG"/>
          <p:cNvPicPr>
            <a:picLocks noChangeAspect="1" noChangeArrowheads="1"/>
          </p:cNvPicPr>
          <p:nvPr/>
        </p:nvPicPr>
        <p:blipFill>
          <a:blip r:embed="rId3" cstate="print"/>
          <a:srcRect l="12486" r="12486"/>
          <a:stretch>
            <a:fillRect/>
          </a:stretch>
        </p:blipFill>
        <p:spPr bwMode="auto">
          <a:xfrm rot="20952389">
            <a:off x="193967" y="562182"/>
            <a:ext cx="4230805" cy="5405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0" y="394635"/>
            <a:ext cx="9144000" cy="10528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rtl="0"/>
            <a:r>
              <a:rPr lang="ru-RU" sz="1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Дятлова Алина.4 «Б» класс.</a:t>
            </a:r>
          </a:p>
          <a:p>
            <a:pPr algn="ctr" rtl="0"/>
            <a:r>
              <a:rPr lang="ru-RU" sz="1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Скрапбук</a:t>
            </a:r>
            <a:r>
              <a:rPr lang="ru-RU" sz="1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1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«Книга любимых рецептов»</a:t>
            </a:r>
            <a:endParaRPr lang="ru-RU" sz="1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" name="Рисунок 9" descr="C:\Documents and Settings\Админ\Рабочий стол\Книголюбы 3. Фото\SAM_36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1667" y="3966208"/>
            <a:ext cx="2560194" cy="1921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C:\Documents and Settings\Админ\Рабочий стол\Книголюбы 3. Фото\SAM_36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7372" y="4273420"/>
            <a:ext cx="1682709" cy="1735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C:\Documents and Settings\Админ\Рабочий стол\Книголюбы 3. Фото\SAM_36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645" y="1347537"/>
            <a:ext cx="4217436" cy="318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36024" y="2879678"/>
            <a:ext cx="16643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57396" y="1203158"/>
            <a:ext cx="5029200" cy="10077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Скрапбук «</a:t>
            </a:r>
            <a:r>
              <a:rPr lang="ru-RU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Кулиные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рецепты»</a:t>
            </a: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90434" y="284205"/>
            <a:ext cx="4345590" cy="698434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C709A3"/>
                </a:solidFill>
              </a:rPr>
              <a:t> </a:t>
            </a:r>
            <a:endParaRPr lang="ru-RU" sz="3200" b="1" i="1" dirty="0" smtClean="0">
              <a:solidFill>
                <a:srgbClr val="0000FF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dirty="0" smtClean="0"/>
          </a:p>
        </p:txBody>
      </p:sp>
      <p:pic>
        <p:nvPicPr>
          <p:cNvPr id="6" name="Picture 2" descr="C:\Users\Пользователь\Desktop\2016-17уч.г.фото\Фото. Книголюбы 3\SAM_3153.JPG"/>
          <p:cNvPicPr>
            <a:picLocks noChangeAspect="1" noChangeArrowheads="1"/>
          </p:cNvPicPr>
          <p:nvPr/>
        </p:nvPicPr>
        <p:blipFill>
          <a:blip r:embed="rId3" cstate="print"/>
          <a:srcRect l="12486" r="12486"/>
          <a:stretch>
            <a:fillRect/>
          </a:stretch>
        </p:blipFill>
        <p:spPr bwMode="auto">
          <a:xfrm>
            <a:off x="404261" y="1494239"/>
            <a:ext cx="4107665" cy="41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0" y="279945"/>
            <a:ext cx="6439301" cy="74427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245"/>
                <a:gd name="adj2" fmla="val 492"/>
              </a:avLst>
            </a:prstTxWarp>
          </a:bodyPr>
          <a:lstStyle/>
          <a:p>
            <a:pPr algn="ctr" rtl="0"/>
            <a:r>
              <a:rPr lang="ru-RU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Лебедева Катя</a:t>
            </a:r>
          </a:p>
          <a:p>
            <a:pPr algn="ctr" rtl="0"/>
            <a:r>
              <a:rPr lang="ru-RU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3"Б" класс</a:t>
            </a:r>
            <a:endParaRPr lang="ru-RU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385646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0" dirty="0" smtClean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</a:t>
            </a:r>
            <a:endParaRPr lang="ru-RU" kern="10" dirty="0">
              <a:ln w="9525">
                <a:solidFill>
                  <a:srgbClr val="0D0D0D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2" name="Рисунок 11" descr="C:\Documents and Settings\Админ\Рабочий стол\Книголюбы 3. Фото\SAM_36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125" y="4671984"/>
            <a:ext cx="2054109" cy="1642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Админ\Рабочий стол\Книголюбы 3. Фото\SAM_36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1464" y="4679957"/>
            <a:ext cx="1990291" cy="164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Documents and Settings\Админ\Рабочий стол\Книголюбы 3. Фото\SAM_36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1132" y="2050072"/>
            <a:ext cx="3913293" cy="275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269507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075079" y="461625"/>
            <a:ext cx="5683070" cy="664531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rgbClr val="C709A3"/>
                </a:solidFill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</a:rPr>
              <a:t>Скрапбук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</a:rPr>
              <a:t>«МАШИНЫ</a:t>
            </a:r>
            <a:r>
              <a:rPr lang="ru-RU" sz="3200" b="1" i="1" dirty="0" smtClean="0">
                <a:solidFill>
                  <a:schemeClr val="bg1"/>
                </a:solidFill>
              </a:rPr>
              <a:t>»</a:t>
            </a:r>
            <a:endParaRPr lang="ru-RU" sz="3200" b="1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/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C:\Documents and Settings\Админ\Рабочий стол\Документы\ФОТО\Книголюбы.фото\Фото. Книголюбы 3. 2016-17г\SAM_31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" y="500513"/>
            <a:ext cx="4119613" cy="54382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409434" y="191070"/>
            <a:ext cx="3998792" cy="873456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1800" kern="10" spc="0" dirty="0" smtClean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Левчук  Миша </a:t>
            </a:r>
          </a:p>
          <a:p>
            <a:pPr algn="ctr" rtl="0"/>
            <a:r>
              <a:rPr lang="ru-RU" sz="1800" kern="10" spc="0" dirty="0" smtClean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4 "Б" класс</a:t>
            </a:r>
            <a:endParaRPr lang="ru-RU" sz="1800" kern="10" spc="0" dirty="0">
              <a:ln w="9525">
                <a:solidFill>
                  <a:srgbClr val="0D0D0D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Рисунок 7" descr="C:\Documents and Settings\Админ\Рабочий стол\Книголюбы 3. Фото\SAM_36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5512" y="1222408"/>
            <a:ext cx="3911263" cy="28298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 descr="C:\Documents and Settings\Админ\Рабочий стол\Книголюбы 3. Фото\SAM_36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2466" y="3639991"/>
            <a:ext cx="1982401" cy="212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дмин\Рабочий стол\Книголюбы 3. Фото\SAM_36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7010" y="3662901"/>
            <a:ext cx="1953929" cy="213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577516"/>
            <a:ext cx="7886700" cy="111317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202130"/>
            <a:ext cx="4632859" cy="1337911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C709A3"/>
                </a:solidFill>
              </a:rPr>
              <a:t> </a:t>
            </a:r>
            <a:endParaRPr lang="ru-RU" sz="3200" b="1" i="1" dirty="0" smtClean="0">
              <a:solidFill>
                <a:srgbClr val="0000FF"/>
              </a:solidFill>
              <a:latin typeface="Gabriola" pitchFamily="82" charset="0"/>
            </a:endParaRPr>
          </a:p>
          <a:p>
            <a:pPr algn="r"/>
            <a:endParaRPr lang="ru-RU" dirty="0" smtClean="0"/>
          </a:p>
          <a:p>
            <a:pPr algn="ctr">
              <a:buNone/>
            </a:pPr>
            <a:r>
              <a:rPr lang="ru-RU" sz="12800" dirty="0" err="1" smtClean="0">
                <a:solidFill>
                  <a:srgbClr val="FF9900"/>
                </a:solidFill>
              </a:rPr>
              <a:t>Скрапбук</a:t>
            </a:r>
            <a:r>
              <a:rPr lang="ru-RU" sz="12800" dirty="0" smtClean="0">
                <a:solidFill>
                  <a:srgbClr val="FF9900"/>
                </a:solidFill>
              </a:rPr>
              <a:t> </a:t>
            </a:r>
            <a:endParaRPr lang="ru-RU" sz="12800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ru-RU" sz="12800" dirty="0" smtClean="0">
                <a:solidFill>
                  <a:srgbClr val="FF9900"/>
                </a:solidFill>
              </a:rPr>
              <a:t>« </a:t>
            </a:r>
            <a:r>
              <a:rPr lang="ru-RU" sz="12800" dirty="0" smtClean="0">
                <a:solidFill>
                  <a:srgbClr val="FF9900"/>
                </a:solidFill>
              </a:rPr>
              <a:t>Кулинарная книга»</a:t>
            </a:r>
            <a:endParaRPr lang="ru-RU" sz="12800" dirty="0">
              <a:solidFill>
                <a:srgbClr val="FF9900"/>
              </a:solidFill>
            </a:endParaRPr>
          </a:p>
        </p:txBody>
      </p:sp>
      <p:pic>
        <p:nvPicPr>
          <p:cNvPr id="8" name="Рисунок 7" descr="C:\Documents and Settings\Админ\Рабочий стол\Документы\ФОТО\Книголюбы.фото\Фото. Книголюбы 3. 2016-17г\SAM_30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847" y="1608206"/>
            <a:ext cx="4238327" cy="44133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3330054" y="211756"/>
            <a:ext cx="5813946" cy="131602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1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Настя   Александрова</a:t>
            </a:r>
          </a:p>
          <a:p>
            <a:pPr algn="ctr" rtl="0"/>
            <a:r>
              <a:rPr lang="ru-RU" sz="1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4 "Б" класс</a:t>
            </a:r>
          </a:p>
          <a:p>
            <a:pPr algn="ctr" rtl="0"/>
            <a:endParaRPr lang="ru-RU" sz="1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9" name="Рисунок 8" descr="C:\Documents and Settings\Админ\Рабочий стол\Книголюбы 3. Фото\SAM_36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82" y="3519092"/>
            <a:ext cx="2290813" cy="22705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C:\Documents and Settings\Админ\Рабочий стол\Книголюбы 3. Фото\SAM_36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4560" y="3551991"/>
            <a:ext cx="2125661" cy="2155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 descr="C:\Documents and Settings\Админ\Рабочий стол\Книголюбы 3. Фото\SAM_36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005" y="1708537"/>
            <a:ext cx="4504622" cy="20741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50675" y="2866030"/>
            <a:ext cx="1841594" cy="873458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rot="347839">
            <a:off x="4464875" y="703694"/>
            <a:ext cx="4454772" cy="859809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C709A3"/>
                </a:solidFill>
              </a:rPr>
              <a:t> </a:t>
            </a:r>
            <a:endParaRPr lang="ru-RU" sz="3200" b="1" i="1" dirty="0" smtClean="0">
              <a:solidFill>
                <a:srgbClr val="0000FF"/>
              </a:solidFill>
              <a:latin typeface="Gabriola" pitchFamily="82" charset="0"/>
            </a:endParaRPr>
          </a:p>
          <a:p>
            <a:pPr>
              <a:buNone/>
            </a:pPr>
            <a:r>
              <a:rPr lang="ru-RU" sz="3500" b="1" i="1" dirty="0" smtClean="0">
                <a:solidFill>
                  <a:schemeClr val="accent6">
                    <a:lumMod val="75000"/>
                  </a:schemeClr>
                </a:solidFill>
              </a:rPr>
              <a:t>Тютин  Илья 4  «Б» класс</a:t>
            </a:r>
            <a:endParaRPr lang="ru-RU" sz="35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49352"/>
            <a:ext cx="6525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err="1" smtClean="0">
                <a:solidFill>
                  <a:srgbClr val="0000FF"/>
                </a:solidFill>
                <a:latin typeface="Monotype Corsiva" pitchFamily="66" charset="0"/>
              </a:rPr>
              <a:t>Скрапбук</a:t>
            </a:r>
            <a:r>
              <a:rPr lang="ru-RU" sz="3200" b="1" dirty="0" smtClean="0">
                <a:solidFill>
                  <a:srgbClr val="0000FF"/>
                </a:solidFill>
                <a:latin typeface="Monotype Corsiva" pitchFamily="66" charset="0"/>
              </a:rPr>
              <a:t>  </a:t>
            </a:r>
            <a:r>
              <a:rPr lang="ru-RU" sz="3200" b="1" dirty="0" smtClean="0">
                <a:solidFill>
                  <a:srgbClr val="0000FF"/>
                </a:solidFill>
                <a:latin typeface="Monotype Corsiva" pitchFamily="66" charset="0"/>
              </a:rPr>
              <a:t>«Мои любимые машины »</a:t>
            </a:r>
            <a:endParaRPr lang="ru-RU" sz="32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C:\Documents and Settings\Админ\Рабочий стол\Документы\ФОТО\Книголюбы.фото\Фото. Книголюбы 3. 2016-17г\SAM_31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0937">
            <a:off x="4509352" y="1819183"/>
            <a:ext cx="4196971" cy="3634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C:\Documents and Settings\Админ\Рабочий стол\Книголюбы 3. Фото\SAM_36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719" y="3073029"/>
            <a:ext cx="1790629" cy="198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Админ\Рабочий стол\Книголюбы 3. Фото\SAM_36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7559" y="3274854"/>
            <a:ext cx="1853416" cy="178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Админ\Рабочий стол\Книголюбы 3. Фото\SAM_36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509" y="1135781"/>
            <a:ext cx="3638349" cy="217530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H="1">
            <a:off x="3579018" y="358347"/>
            <a:ext cx="399857" cy="1606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19776" y="3163330"/>
            <a:ext cx="3114256" cy="273084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371414" y="391885"/>
            <a:ext cx="4181925" cy="5719666"/>
          </a:xfrm>
          <a:prstGeom prst="flowChartMultidocumen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учебный год, нами было создано 13 книг:</a:t>
            </a:r>
          </a:p>
          <a:p>
            <a:pPr algn="ctr"/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3600" b="1" dirty="0" err="1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артбук</a:t>
            </a:r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600" b="1" dirty="0" err="1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флипбуков</a:t>
            </a:r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sz="3600" b="1" dirty="0" err="1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скрапбуков</a:t>
            </a:r>
            <a:r>
              <a:rPr lang="ru-RU" sz="3600" b="1" dirty="0" smtClean="0">
                <a:solidFill>
                  <a:srgbClr val="C709A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C709A3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467599" y="5867400"/>
            <a:ext cx="172641" cy="29845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и</a:t>
            </a:r>
            <a:endParaRPr lang="ru-RU" dirty="0"/>
          </a:p>
        </p:txBody>
      </p:sp>
      <p:sp>
        <p:nvSpPr>
          <p:cNvPr id="11" name="Блок-схема: несколько документов 10"/>
          <p:cNvSpPr/>
          <p:nvPr/>
        </p:nvSpPr>
        <p:spPr>
          <a:xfrm>
            <a:off x="4945251" y="503853"/>
            <a:ext cx="3827980" cy="582230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Рисунок 12" descr="C:\Documents and Settings\Админ\Рабочий стол\Книголюбы 3. Фото\SAM_36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791" y="1739324"/>
            <a:ext cx="2780523" cy="348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95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C:\Users\Пользователь\Desktop\книголюбы\Книгнолюбы 2\ФОТО.КНИГОЛЮБЫ\SAM_278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-154004"/>
            <a:ext cx="9577137" cy="70120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4113" y="-125128"/>
            <a:ext cx="3101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Флипбуки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95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Documents and Settings\Админ\Рабочий стол\Книголюбы 3. Фото\SAM_36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7221893" y="4335559"/>
            <a:ext cx="854917" cy="116017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9842" y="252127"/>
            <a:ext cx="3724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Скрапбуки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C:\Users\Пользователь\Desktop\книголюбы\Книгнолюбы 2\ФОТО.КНИГОЛЮБЫ\SAM_27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259633" y="135672"/>
            <a:ext cx="5962262" cy="151988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Gabriola" pitchFamily="82" charset="0"/>
              </a:rPr>
              <a:t>Вот такой получился у нас </a:t>
            </a:r>
            <a:r>
              <a:rPr lang="ru-RU" b="1" i="1" dirty="0" smtClean="0">
                <a:latin typeface="Gabriola" pitchFamily="82" charset="0"/>
              </a:rPr>
              <a:t>АРТБУК, </a:t>
            </a:r>
            <a:r>
              <a:rPr lang="ru-RU" b="1" dirty="0" smtClean="0">
                <a:latin typeface="Gabriola" pitchFamily="82" charset="0"/>
              </a:rPr>
              <a:t>который мы сделали все вместе</a:t>
            </a:r>
          </a:p>
          <a:p>
            <a:pPr algn="ctr">
              <a:buNone/>
            </a:pPr>
            <a:endParaRPr lang="ru-RU" sz="4400" b="1" dirty="0" smtClean="0">
              <a:solidFill>
                <a:srgbClr val="0000FF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C:\Documents and Settings\Админ\Рабочий стол\Книголюбы 3. Фото\SAM_36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50" y="2593909"/>
            <a:ext cx="1125505" cy="48519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28650" y="247135"/>
            <a:ext cx="7886700" cy="128510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0000"/>
                </a:solidFill>
              </a:rPr>
              <a:t>Цель  нашего  проекта:</a:t>
            </a:r>
            <a:br>
              <a:rPr lang="ru-RU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605481" y="1149179"/>
            <a:ext cx="8217243" cy="4559644"/>
          </a:xfrm>
          <a:prstGeom prst="cloudCallout">
            <a:avLst>
              <a:gd name="adj1" fmla="val -19906"/>
              <a:gd name="adj2" fmla="val 34312"/>
            </a:avLst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cs typeface="Times New Roman" pitchFamily="18" charset="0"/>
              </a:rPr>
              <a:t>Формирование интереса  учащихся к литературе  путем  издания  своими руками книг новых  современных форматов</a:t>
            </a:r>
            <a:r>
              <a:rPr lang="ru-RU" sz="2800" dirty="0" smtClean="0"/>
              <a:t>.</a:t>
            </a:r>
            <a:r>
              <a:rPr lang="ru-RU" sz="2800" dirty="0" smtClean="0"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152900" y="0"/>
            <a:ext cx="4991099" cy="6858000"/>
          </a:xfrm>
          <a:solidFill>
            <a:srgbClr val="C709A3"/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C:\Users\Пользователь\Desktop\Новая папка\SAM_2740.JPG"/>
          <p:cNvPicPr>
            <a:picLocks noChangeAspect="1" noChangeArrowheads="1"/>
          </p:cNvPicPr>
          <p:nvPr/>
        </p:nvPicPr>
        <p:blipFill>
          <a:blip r:embed="rId3" cstate="print"/>
          <a:srcRect l="12486" r="12486"/>
          <a:stretch>
            <a:fillRect/>
          </a:stretch>
        </p:blipFill>
        <p:spPr bwMode="auto">
          <a:xfrm rot="19490155">
            <a:off x="5126668" y="635040"/>
            <a:ext cx="3174630" cy="305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Пользователь\Desktop\Новая папка\SAM_2739.JPG"/>
          <p:cNvPicPr>
            <a:picLocks noChangeAspect="1" noChangeArrowheads="1"/>
          </p:cNvPicPr>
          <p:nvPr/>
        </p:nvPicPr>
        <p:blipFill>
          <a:blip r:embed="rId4" cstate="print"/>
          <a:srcRect l="6034" r="6034"/>
          <a:stretch>
            <a:fillRect/>
          </a:stretch>
        </p:blipFill>
        <p:spPr bwMode="auto">
          <a:xfrm>
            <a:off x="4635500" y="3500426"/>
            <a:ext cx="3936466" cy="3357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Выноска-облако 9"/>
          <p:cNvSpPr/>
          <p:nvPr/>
        </p:nvSpPr>
        <p:spPr>
          <a:xfrm>
            <a:off x="-1" y="462012"/>
            <a:ext cx="4552749" cy="5678906"/>
          </a:xfrm>
          <a:prstGeom prst="cloudCallout">
            <a:avLst>
              <a:gd name="adj1" fmla="val 61340"/>
              <a:gd name="adj2" fmla="val -1614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02131" y="1106906"/>
            <a:ext cx="3965608" cy="4360243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i="1" dirty="0" smtClean="0"/>
              <a:t>    Нам очень понравилось узнавать о новых книгах, создавать их. </a:t>
            </a:r>
          </a:p>
          <a:p>
            <a:pPr algn="ctr">
              <a:buFont typeface="Wingdings" pitchFamily="2" charset="2"/>
              <a:buChar char="v"/>
            </a:pPr>
            <a:r>
              <a:rPr lang="ru-RU" b="1" i="1" dirty="0" smtClean="0"/>
              <a:t>В следующем учебном году мы обязательно продолжим работу в проекте             «Книголюбы».</a:t>
            </a: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0" y="0"/>
            <a:ext cx="4991099" cy="6858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9" name="Picture 2" descr="C:\Users\Пользователь\Desktop\2016-17уч.г.фото\Фото. Книголюбы 3\20170304_134007.jpg"/>
          <p:cNvPicPr>
            <a:picLocks noChangeAspect="1" noChangeArrowheads="1"/>
          </p:cNvPicPr>
          <p:nvPr/>
        </p:nvPicPr>
        <p:blipFill>
          <a:blip r:embed="rId3" cstate="print"/>
          <a:srcRect l="12486" r="12486"/>
          <a:stretch>
            <a:fillRect/>
          </a:stretch>
        </p:blipFill>
        <p:spPr bwMode="auto">
          <a:xfrm>
            <a:off x="471638" y="3830855"/>
            <a:ext cx="3975232" cy="2810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Админ\Рабочий стол\Документы\ФОТО\Книголюбы.фото\Фото. Книголюбы 3. 2016-17г\SAM_30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67" y="587142"/>
            <a:ext cx="3933527" cy="2820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303520" y="1520791"/>
            <a:ext cx="3214837" cy="4138864"/>
          </a:xfrm>
          <a:prstGeom prst="wedgeRoundRectCallout">
            <a:avLst>
              <a:gd name="adj1" fmla="val -111601"/>
              <a:gd name="adj2" fmla="val -4188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446130" y="1813398"/>
            <a:ext cx="2870097" cy="32206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А кому понравилась  наша работа вступайте в нашу группу книголюбов.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C:\Users\Пользователь\Downloads\93acf55db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66933" y="2001794"/>
            <a:ext cx="2892316" cy="1421027"/>
          </a:xfrm>
          <a:prstGeom prst="rect">
            <a:avLst/>
          </a:prstGeom>
          <a:noFill/>
        </p:spPr>
      </p:pic>
      <p:pic>
        <p:nvPicPr>
          <p:cNvPr id="3076" name="Picture 4" descr="http://900igr.net/datas/istorija/Bismark/0009-009-Spasibo-za-vnim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93acf55db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465" y="1025611"/>
            <a:ext cx="7179275" cy="341046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 flipH="1">
            <a:off x="582931" y="729049"/>
            <a:ext cx="45719" cy="3830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</a:t>
            </a:r>
            <a:endParaRPr lang="ru-RU" b="1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66118" y="1631092"/>
            <a:ext cx="7982465" cy="4893276"/>
          </a:xfrm>
          <a:prstGeom prst="horizontalScrol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Составить план мероприятий, направленный на знакомство с новыми современными форматами книг. 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Организовать работу группы в соответствии с планом проекта.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творческие способности, связанные с читательским восприятием.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Воспитывать любовь, бережное  отношение к книге.</a:t>
            </a:r>
          </a:p>
          <a:p>
            <a:pPr lvl="0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1272746" y="259492"/>
            <a:ext cx="6895069" cy="1482811"/>
          </a:xfrm>
          <a:prstGeom prst="left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Новые форматы книг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" name="Рисунок 9" descr="C:\Documents and Settings\Admin\Рабочий стол\Новая папка\SAM_23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72" y="1678801"/>
            <a:ext cx="4189863" cy="38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ертикальный свиток 10"/>
          <p:cNvSpPr/>
          <p:nvPr/>
        </p:nvSpPr>
        <p:spPr>
          <a:xfrm>
            <a:off x="4053016" y="1494823"/>
            <a:ext cx="5090984" cy="5103342"/>
          </a:xfrm>
          <a:prstGeom prst="verticalScroll">
            <a:avLst>
              <a:gd name="adj" fmla="val 170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Прежде чем приступить к работе, </a:t>
            </a:r>
          </a:p>
          <a:p>
            <a:pPr algn="ctr"/>
            <a:r>
              <a:rPr lang="ru-RU" sz="2400" b="1" dirty="0" smtClean="0"/>
              <a:t>Галина Геннадьевна познакомила нас с новыми форматами книг. Рассказала какие бывают книги, кроме тех какие мы уже знали и как их можно сделать своими руками. 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32756" y="365126"/>
            <a:ext cx="4782594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5276850"/>
            <a:ext cx="557213" cy="90011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C:\Documents and Settings\Admin\Рабочий стол\Новая папка\SAM_23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73" y="2311401"/>
            <a:ext cx="5350476" cy="420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6" descr="http://android-magazine.ru/wp-content/uploads/2015/06/Dontsova-Book-7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07599">
            <a:off x="6028662" y="2731079"/>
            <a:ext cx="2915574" cy="293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250521" y="195945"/>
            <a:ext cx="8292229" cy="2024742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 smtClean="0">
              <a:solidFill>
                <a:schemeClr val="tx1"/>
              </a:solidFill>
              <a:latin typeface="Gabriola" pitchFamily="82" charset="0"/>
              <a:cs typeface="Courier New" pitchFamily="49" charset="0"/>
            </a:endParaRPr>
          </a:p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Gabriola" pitchFamily="82" charset="0"/>
                <a:cs typeface="Courier New" pitchFamily="49" charset="0"/>
              </a:rPr>
              <a:t>Мы узнали, что </a:t>
            </a:r>
            <a:r>
              <a:rPr lang="ru-RU" sz="4000" b="1" dirty="0" err="1" smtClean="0">
                <a:solidFill>
                  <a:srgbClr val="FF0000"/>
                </a:solidFill>
                <a:latin typeface="Gabriola" pitchFamily="82" charset="0"/>
                <a:cs typeface="Times New Roman" pitchFamily="18" charset="0"/>
              </a:rPr>
              <a:t>фанбук</a:t>
            </a:r>
            <a:r>
              <a:rPr lang="ru-RU" sz="4000" b="1" dirty="0" smtClean="0">
                <a:solidFill>
                  <a:schemeClr val="tx1"/>
                </a:solidFill>
                <a:latin typeface="Gabriola" pitchFamily="82" charset="0"/>
                <a:cs typeface="Courier New" pitchFamily="49" charset="0"/>
              </a:rPr>
              <a:t>- это электронная книга</a:t>
            </a:r>
            <a:r>
              <a:rPr lang="ru-RU" sz="4000" b="1" dirty="0" smtClean="0">
                <a:solidFill>
                  <a:srgbClr val="FF0000"/>
                </a:solidFill>
                <a:latin typeface="Gabriola" pitchFamily="82" charset="0"/>
                <a:cs typeface="Courier New" pitchFamily="49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Gabriola" pitchFamily="82" charset="0"/>
                <a:cs typeface="Courier New" pitchFamily="49" charset="0"/>
              </a:rPr>
            </a:br>
            <a:endParaRPr lang="ru-RU" sz="4000" b="1" dirty="0">
              <a:solidFill>
                <a:srgbClr val="FF0000"/>
              </a:solidFill>
              <a:latin typeface="Gabriola" pitchFamily="82" charset="0"/>
              <a:cs typeface="Courier New" pitchFamily="49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6483350" y="946150"/>
            <a:ext cx="1943100" cy="172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54" y="0"/>
            <a:ext cx="934035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C:\Documents and Settings\Admin\Рабочий стол\Новая папка\SAM_2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99576">
            <a:off x="112127" y="2347287"/>
            <a:ext cx="5414005" cy="40065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http://4.bp.blogspot.com/-EqamFuoUE8c/VHM-wSUJFBI/AAAAAAAACGA/evzfp0AzWNY/s1600/tumblr_mqcbityMm71rqo4zeo1_500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448" flipH="1">
            <a:off x="5123708" y="2448187"/>
            <a:ext cx="3816302" cy="2906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92530" y="365126"/>
            <a:ext cx="322820" cy="190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 flipH="1" flipV="1">
            <a:off x="481914" y="1248030"/>
            <a:ext cx="222420" cy="32127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 flipH="1" flipV="1">
            <a:off x="8723868" y="2174788"/>
            <a:ext cx="45719" cy="6178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13" name="Двойная волна 12"/>
          <p:cNvSpPr/>
          <p:nvPr/>
        </p:nvSpPr>
        <p:spPr>
          <a:xfrm>
            <a:off x="-197708" y="0"/>
            <a:ext cx="9341708" cy="2298355"/>
          </a:xfrm>
          <a:prstGeom prst="doubleWave">
            <a:avLst>
              <a:gd name="adj1" fmla="val 6250"/>
              <a:gd name="adj2" fmla="val -2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  <a:t>А </a:t>
            </a:r>
            <a:r>
              <a:rPr lang="ru-RU" sz="3600" b="1" dirty="0" err="1" smtClean="0">
                <a:solidFill>
                  <a:srgbClr val="FF0000"/>
                </a:solidFill>
                <a:latin typeface="Gabriola" pitchFamily="82" charset="0"/>
                <a:cs typeface="Times New Roman" pitchFamily="18" charset="0"/>
              </a:rPr>
              <a:t>флипбук</a:t>
            </a:r>
            <a:r>
              <a:rPr lang="ru-RU" sz="3600" b="1" dirty="0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  <a:t>- это маленькая бумажная книга с </a:t>
            </a:r>
            <a:r>
              <a:rPr lang="ru-RU" sz="3600" b="1" dirty="0" err="1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  <a:t>рисунками,при</a:t>
            </a:r>
            <a:r>
              <a:rPr lang="ru-RU" sz="3600" b="1" dirty="0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  <a:t> перелистывании</a:t>
            </a:r>
            <a:br>
              <a:rPr lang="ru-RU" sz="3600" b="1" dirty="0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latin typeface="Gabriola" pitchFamily="82" charset="0"/>
                <a:cs typeface="Times New Roman" pitchFamily="18" charset="0"/>
              </a:rPr>
              <a:t> которых кажется ,что они  движутся.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54" y="0"/>
            <a:ext cx="934035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0920" y="19637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63578" y="1087395"/>
            <a:ext cx="2026508" cy="556054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0000FF"/>
                </a:solidFill>
              </a:rPr>
              <a:t>   </a:t>
            </a:r>
            <a:endParaRPr lang="ru-RU" sz="3600" i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367902"/>
            <a:ext cx="4038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FF"/>
                </a:solidFill>
              </a:rPr>
              <a:t> </a:t>
            </a:r>
            <a:br>
              <a:rPr lang="ru-RU" i="1" dirty="0" smtClean="0">
                <a:solidFill>
                  <a:srgbClr val="0000FF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84357" y="1403176"/>
            <a:ext cx="437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444842" y="1729944"/>
          <a:ext cx="8068963" cy="472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Двойная волна 9"/>
          <p:cNvSpPr/>
          <p:nvPr/>
        </p:nvSpPr>
        <p:spPr>
          <a:xfrm>
            <a:off x="160637" y="0"/>
            <a:ext cx="8563233" cy="1544595"/>
          </a:xfrm>
          <a:prstGeom prst="doubleWave">
            <a:avLst>
              <a:gd name="adj1" fmla="val 6250"/>
              <a:gd name="adj2" fmla="val -1053"/>
            </a:avLst>
          </a:prstGeom>
        </p:spPr>
        <p:style>
          <a:lnRef idx="0">
            <a:schemeClr val="accent4"/>
          </a:lnRef>
          <a:fillRef idx="1003">
            <a:schemeClr val="lt2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А еще мы узнали, что такое 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скрапбук</a:t>
            </a:r>
            <a:r>
              <a:rPr lang="ru-RU" sz="2800" b="1" i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смешбук,артбук</a:t>
            </a:r>
            <a:r>
              <a:rPr lang="ru-RU" sz="2800" b="1" i="1" dirty="0" smtClean="0">
                <a:solidFill>
                  <a:srgbClr val="FF0000"/>
                </a:solidFill>
              </a:rPr>
              <a:t>. 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ttp://i.ytimg.com/vi/Qup0hl0Gfsw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Скругленный прямоугольник 4"/>
          <p:cNvSpPr/>
          <p:nvPr/>
        </p:nvSpPr>
        <p:spPr>
          <a:xfrm>
            <a:off x="1192194" y="2141366"/>
            <a:ext cx="5646831" cy="2856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900" b="1" kern="1200" dirty="0" smtClean="0">
                <a:solidFill>
                  <a:schemeClr val="tx1"/>
                </a:solidFill>
              </a:rPr>
              <a:t> </a:t>
            </a:r>
            <a:endParaRPr lang="ru-RU" sz="2900" kern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0120" y="2027252"/>
            <a:ext cx="3829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2305251" y="1453415"/>
            <a:ext cx="4610501" cy="120315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endParaRPr lang="ru-RU" b="1" i="1" dirty="0">
              <a:latin typeface="Garamond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634180">
            <a:off x="7627890" y="2159954"/>
            <a:ext cx="943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8208" y="269136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8842" y="5765113"/>
            <a:ext cx="1174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rot="527429">
            <a:off x="7509456" y="604348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" name="Овал 4"/>
          <p:cNvSpPr/>
          <p:nvPr/>
        </p:nvSpPr>
        <p:spPr>
          <a:xfrm>
            <a:off x="3965031" y="2911692"/>
            <a:ext cx="1213938" cy="103461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chemeClr val="tx1"/>
                </a:solidFill>
              </a:rPr>
              <a:t> </a:t>
            </a:r>
            <a:endParaRPr lang="ru-RU" sz="2400" b="1" kern="1200" dirty="0">
              <a:solidFill>
                <a:schemeClr val="tx1"/>
              </a:solidFill>
            </a:endParaRPr>
          </a:p>
        </p:txBody>
      </p:sp>
      <p:graphicFrame>
        <p:nvGraphicFramePr>
          <p:cNvPr id="37" name="Схема 36"/>
          <p:cNvGraphicFramePr/>
          <p:nvPr/>
        </p:nvGraphicFramePr>
        <p:xfrm>
          <a:off x="0" y="0"/>
          <a:ext cx="9143999" cy="6699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Овал 4"/>
          <p:cNvSpPr/>
          <p:nvPr/>
        </p:nvSpPr>
        <p:spPr>
          <a:xfrm rot="13566331">
            <a:off x="4823492" y="4750265"/>
            <a:ext cx="1234346" cy="104740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>
                <a:solidFill>
                  <a:schemeClr val="tx1"/>
                </a:solidFill>
              </a:rPr>
              <a:t> </a:t>
            </a:r>
            <a:endParaRPr lang="ru-RU" sz="2400" b="1" kern="1200" dirty="0">
              <a:solidFill>
                <a:schemeClr val="tx1"/>
              </a:solidFill>
            </a:endParaRPr>
          </a:p>
        </p:txBody>
      </p:sp>
      <p:sp>
        <p:nvSpPr>
          <p:cNvPr id="16" name="Овал 4"/>
          <p:cNvSpPr/>
          <p:nvPr/>
        </p:nvSpPr>
        <p:spPr>
          <a:xfrm>
            <a:off x="2752244" y="3470280"/>
            <a:ext cx="1842437" cy="155871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chemeClr val="tx1"/>
                </a:solidFill>
              </a:rPr>
              <a:t> </a:t>
            </a:r>
            <a:endParaRPr lang="ru-RU" sz="2400" b="1" kern="1200" dirty="0">
              <a:solidFill>
                <a:schemeClr val="tx1"/>
              </a:solidFill>
            </a:endParaRPr>
          </a:p>
        </p:txBody>
      </p:sp>
      <p:pic>
        <p:nvPicPr>
          <p:cNvPr id="39" name="Рисунок 38" descr="http://static.klasnaocinka.com.ua/uploads/editor/4006/422797/sitepage_99/images/923834500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9073" y="3089711"/>
            <a:ext cx="1928826" cy="16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03176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</TotalTime>
  <Words>648</Words>
  <Application>Microsoft Office PowerPoint</Application>
  <PresentationFormat>Экран (4:3)</PresentationFormat>
  <Paragraphs>247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Цель  нашего  проекта: </vt:lpstr>
      <vt:lpstr>  </vt:lpstr>
      <vt:lpstr>Новые форматы книг</vt:lpstr>
      <vt:lpstr> </vt:lpstr>
      <vt:lpstr> </vt:lpstr>
      <vt:lpstr>   </vt:lpstr>
      <vt:lpstr>  </vt:lpstr>
      <vt:lpstr>   </vt:lpstr>
      <vt:lpstr>  </vt:lpstr>
      <vt:lpstr>Слайд 12</vt:lpstr>
      <vt:lpstr>Слайд 13</vt:lpstr>
      <vt:lpstr>Слайд 14</vt:lpstr>
      <vt:lpstr> </vt:lpstr>
      <vt:lpstr> </vt:lpstr>
      <vt:lpstr> </vt:lpstr>
      <vt:lpstr> </vt:lpstr>
      <vt:lpstr> </vt:lpstr>
      <vt:lpstr> </vt:lpstr>
      <vt:lpstr> Скрапбук «Кулиные рецепты» </vt:lpstr>
      <vt:lpstr> </vt:lpstr>
      <vt:lpstr> </vt:lpstr>
      <vt:lpstr>  </vt:lpstr>
      <vt:lpstr>  </vt:lpstr>
      <vt:lpstr>  </vt:lpstr>
      <vt:lpstr>  </vt:lpstr>
      <vt:lpstr> </vt:lpstr>
      <vt:lpstr> </vt:lpstr>
      <vt:lpstr>  </vt:lpstr>
      <vt:lpstr>  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123</cp:lastModifiedBy>
  <cp:revision>153</cp:revision>
  <dcterms:created xsi:type="dcterms:W3CDTF">2013-11-19T05:52:05Z</dcterms:created>
  <dcterms:modified xsi:type="dcterms:W3CDTF">2017-07-27T11:43:04Z</dcterms:modified>
</cp:coreProperties>
</file>